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
  </p:notesMasterIdLst>
  <p:sldIdLst>
    <p:sldId id="256" r:id="rId2"/>
    <p:sldId id="258" r:id="rId3"/>
    <p:sldId id="260" r:id="rId4"/>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Ен Ман Со" initials="ЕМС" lastIdx="2" clrIdx="0">
    <p:extLst>
      <p:ext uri="{19B8F6BF-5375-455C-9EA6-DF929625EA0E}">
        <p15:presenceInfo xmlns:p15="http://schemas.microsoft.com/office/powerpoint/2012/main" userId="f496b7f67f183741"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TxStyle/>
      <a:tcStyle>
        <a:tcBdr/>
        <a:fill>
          <a:solidFill>
            <a:schemeClr val="accent1">
              <a:tint val="40000"/>
            </a:schemeClr>
          </a:solidFill>
        </a:fill>
      </a:tcStyle>
    </a:band1H>
    <a:band2H>
      <a:tcTxStyle/>
      <a:tcStyle>
        <a:tcBdr/>
      </a:tcStyle>
    </a:band2H>
    <a:band1V>
      <a:tcTxStyle/>
      <a:tcStyle>
        <a:tcBdr/>
        <a:fill>
          <a:solidFill>
            <a:schemeClr val="accent1">
              <a:tint val="40000"/>
            </a:schemeClr>
          </a:solidFill>
        </a:fill>
      </a:tcStyle>
    </a:band1V>
    <a:band2V>
      <a:tcTxStyle/>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p:restoredTop sz="95026" autoAdjust="0"/>
  </p:normalViewPr>
  <p:slideViewPr>
    <p:cSldViewPr snapToGrid="0">
      <p:cViewPr varScale="1">
        <p:scale>
          <a:sx n="51" d="100"/>
          <a:sy n="51" d="100"/>
        </p:scale>
        <p:origin x="720" y="48"/>
      </p:cViewPr>
      <p:guideLst>
        <p:guide orient="horz" pos="2160"/>
        <p:guide pos="3840"/>
      </p:guideLst>
    </p:cSldViewPr>
  </p:slideViewPr>
  <p:notesTextViewPr>
    <p:cViewPr>
      <p:scale>
        <a:sx n="100" d="100"/>
        <a:sy n="100" d="100"/>
      </p:scale>
      <p:origin x="0" y="0"/>
    </p:cViewPr>
  </p:notesText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F6E2-9468-43DA-AC2D-492B82C53A5F}" type="datetimeFigureOut">
              <a:rPr lang="ko-KR" altLang="en-US" smtClean="0"/>
              <a:pPr/>
              <a:t>2023-09-26</a:t>
            </a:fld>
            <a:endParaRPr lang="ko-KR" altLang="en-US"/>
          </a:p>
        </p:txBody>
      </p:sp>
      <p:sp>
        <p:nvSpPr>
          <p:cNvPr id="4" name="슬라이드 이미지 개체 틀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ko-KR" altLang="en-US"/>
              <a:t>마스터 텍스트 스타일을 편집합니다</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4837DF0-380F-4FDD-9706-F4D9744A87AB}"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C1B320EF-BE7B-4118-A838-D81EA55A593A}"/>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8F7F75CD-8FAC-4269-8803-CA22CDCECAE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35288B79-EB4F-402E-8A77-777D01BC5487}"/>
              </a:ext>
            </a:extLst>
          </p:cNvPr>
          <p:cNvSpPr>
            <a:spLocks noGrp="1"/>
          </p:cNvSpPr>
          <p:nvPr>
            <p:ph type="dt" sz="half" idx="10"/>
          </p:nvPr>
        </p:nvSpPr>
        <p:spPr/>
        <p:txBody>
          <a:bodyPr/>
          <a:lstStyle/>
          <a:p>
            <a:fld id="{8BB6F325-EDC7-4B31-836D-019C9619DE66}" type="datetimeFigureOut">
              <a:rPr lang="ko-KR" altLang="en-US" smtClean="0"/>
              <a:pPr/>
              <a:t>2023-09-26</a:t>
            </a:fld>
            <a:endParaRPr lang="ko-KR" altLang="en-US"/>
          </a:p>
        </p:txBody>
      </p:sp>
      <p:sp>
        <p:nvSpPr>
          <p:cNvPr id="5" name="바닥글 개체 틀 4">
            <a:extLst>
              <a:ext uri="{FF2B5EF4-FFF2-40B4-BE49-F238E27FC236}">
                <a16:creationId xmlns:a16="http://schemas.microsoft.com/office/drawing/2014/main" id="{F08DA190-1062-4CA3-A97D-A4480EC6FDED}"/>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05D446D-92D1-4B84-85A3-4F22B529DE65}"/>
              </a:ext>
            </a:extLst>
          </p:cNvPr>
          <p:cNvSpPr>
            <a:spLocks noGrp="1"/>
          </p:cNvSpPr>
          <p:nvPr>
            <p:ph type="sldNum" sz="quarter" idx="12"/>
          </p:nvPr>
        </p:nvSpPr>
        <p:spPr/>
        <p:txBody>
          <a:bodyPr/>
          <a:lstStyle/>
          <a:p>
            <a:fld id="{3D923401-AC30-4FD5-A8D1-09F5517446A9}" type="slidenum">
              <a:rPr lang="ko-KR" altLang="en-US" smtClean="0"/>
              <a:pPr/>
              <a:t>‹#›</a:t>
            </a:fld>
            <a:endParaRPr lang="ko-KR" altLang="en-US"/>
          </a:p>
        </p:txBody>
      </p:sp>
    </p:spTree>
    <p:extLst>
      <p:ext uri="{BB962C8B-B14F-4D97-AF65-F5344CB8AC3E}">
        <p14:creationId xmlns:p14="http://schemas.microsoft.com/office/powerpoint/2010/main" val="22112149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FB475C2-B124-48AD-A092-C5AA8EA07FC8}"/>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37834362-1624-4059-9222-5236D17A67C2}"/>
              </a:ext>
            </a:extLst>
          </p:cNvPr>
          <p:cNvSpPr>
            <a:spLocks noGrp="1"/>
          </p:cNvSpPr>
          <p:nvPr>
            <p:ph idx="1"/>
          </p:nvPr>
        </p:nvSpPr>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860C2140-B1C2-43B0-8C29-E39E21E16BB5}"/>
              </a:ext>
            </a:extLst>
          </p:cNvPr>
          <p:cNvSpPr>
            <a:spLocks noGrp="1"/>
          </p:cNvSpPr>
          <p:nvPr>
            <p:ph type="dt" sz="half" idx="10"/>
          </p:nvPr>
        </p:nvSpPr>
        <p:spPr/>
        <p:txBody>
          <a:bodyPr/>
          <a:lstStyle/>
          <a:p>
            <a:fld id="{8BB6F325-EDC7-4B31-836D-019C9619DE66}" type="datetimeFigureOut">
              <a:rPr lang="ko-KR" altLang="en-US" smtClean="0"/>
              <a:pPr/>
              <a:t>2023-09-26</a:t>
            </a:fld>
            <a:endParaRPr lang="ko-KR" altLang="en-US"/>
          </a:p>
        </p:txBody>
      </p:sp>
      <p:sp>
        <p:nvSpPr>
          <p:cNvPr id="5" name="바닥글 개체 틀 4">
            <a:extLst>
              <a:ext uri="{FF2B5EF4-FFF2-40B4-BE49-F238E27FC236}">
                <a16:creationId xmlns:a16="http://schemas.microsoft.com/office/drawing/2014/main" id="{04BC751B-5866-476F-847A-2D4050297A39}"/>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11545223-9EAD-4A31-A738-9C9AC4BBFBB3}"/>
              </a:ext>
            </a:extLst>
          </p:cNvPr>
          <p:cNvSpPr>
            <a:spLocks noGrp="1"/>
          </p:cNvSpPr>
          <p:nvPr>
            <p:ph type="sldNum" sz="quarter" idx="12"/>
          </p:nvPr>
        </p:nvSpPr>
        <p:spPr/>
        <p:txBody>
          <a:bodyPr/>
          <a:lstStyle/>
          <a:p>
            <a:fld id="{3D923401-AC30-4FD5-A8D1-09F5517446A9}" type="slidenum">
              <a:rPr lang="ko-KR" altLang="en-US" smtClean="0"/>
              <a:pPr/>
              <a:t>‹#›</a:t>
            </a:fld>
            <a:endParaRPr lang="ko-KR" altLang="en-US"/>
          </a:p>
        </p:txBody>
      </p:sp>
    </p:spTree>
    <p:extLst>
      <p:ext uri="{BB962C8B-B14F-4D97-AF65-F5344CB8AC3E}">
        <p14:creationId xmlns:p14="http://schemas.microsoft.com/office/powerpoint/2010/main" val="2616944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75EC05D-FBCB-4197-852D-DA1490344DC5}"/>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2A679DAB-1B05-46A6-A2D3-4D92631F0C4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스타일을 편집하려면 클릭</a:t>
            </a:r>
          </a:p>
        </p:txBody>
      </p:sp>
      <p:sp>
        <p:nvSpPr>
          <p:cNvPr id="4" name="날짜 개체 틀 3">
            <a:extLst>
              <a:ext uri="{FF2B5EF4-FFF2-40B4-BE49-F238E27FC236}">
                <a16:creationId xmlns:a16="http://schemas.microsoft.com/office/drawing/2014/main" id="{C9C0985B-A074-4F5F-BEC7-C14C18C19C08}"/>
              </a:ext>
            </a:extLst>
          </p:cNvPr>
          <p:cNvSpPr>
            <a:spLocks noGrp="1"/>
          </p:cNvSpPr>
          <p:nvPr>
            <p:ph type="dt" sz="half" idx="10"/>
          </p:nvPr>
        </p:nvSpPr>
        <p:spPr/>
        <p:txBody>
          <a:bodyPr/>
          <a:lstStyle/>
          <a:p>
            <a:fld id="{8BB6F325-EDC7-4B31-836D-019C9619DE66}" type="datetimeFigureOut">
              <a:rPr lang="ko-KR" altLang="en-US" smtClean="0"/>
              <a:pPr/>
              <a:t>2023-09-26</a:t>
            </a:fld>
            <a:endParaRPr lang="ko-KR" altLang="en-US"/>
          </a:p>
        </p:txBody>
      </p:sp>
      <p:sp>
        <p:nvSpPr>
          <p:cNvPr id="5" name="바닥글 개체 틀 4">
            <a:extLst>
              <a:ext uri="{FF2B5EF4-FFF2-40B4-BE49-F238E27FC236}">
                <a16:creationId xmlns:a16="http://schemas.microsoft.com/office/drawing/2014/main" id="{BCD7AD3E-81B0-4872-9850-77433B17D05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8E9BB36-74CB-4885-BDD6-4676EC2B7174}"/>
              </a:ext>
            </a:extLst>
          </p:cNvPr>
          <p:cNvSpPr>
            <a:spLocks noGrp="1"/>
          </p:cNvSpPr>
          <p:nvPr>
            <p:ph type="sldNum" sz="quarter" idx="12"/>
          </p:nvPr>
        </p:nvSpPr>
        <p:spPr/>
        <p:txBody>
          <a:bodyPr/>
          <a:lstStyle/>
          <a:p>
            <a:fld id="{3D923401-AC30-4FD5-A8D1-09F5517446A9}" type="slidenum">
              <a:rPr lang="ko-KR" altLang="en-US" smtClean="0"/>
              <a:pPr/>
              <a:t>‹#›</a:t>
            </a:fld>
            <a:endParaRPr lang="ko-KR" altLang="en-US"/>
          </a:p>
        </p:txBody>
      </p:sp>
    </p:spTree>
    <p:extLst>
      <p:ext uri="{BB962C8B-B14F-4D97-AF65-F5344CB8AC3E}">
        <p14:creationId xmlns:p14="http://schemas.microsoft.com/office/powerpoint/2010/main" val="868981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374B459-668E-4CB8-92F0-054DFCD55C39}"/>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0E77B919-C85A-4B60-822B-BEE05128DC99}"/>
              </a:ext>
            </a:extLst>
          </p:cNvPr>
          <p:cNvSpPr>
            <a:spLocks noGrp="1"/>
          </p:cNvSpPr>
          <p:nvPr>
            <p:ph sz="half" idx="1"/>
          </p:nvPr>
        </p:nvSpPr>
        <p:spPr>
          <a:xfrm>
            <a:off x="838200" y="1825625"/>
            <a:ext cx="5181600" cy="435133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내용 개체 틀 3">
            <a:extLst>
              <a:ext uri="{FF2B5EF4-FFF2-40B4-BE49-F238E27FC236}">
                <a16:creationId xmlns:a16="http://schemas.microsoft.com/office/drawing/2014/main" id="{440DFC49-DB75-47DF-AA06-D9E8170863B7}"/>
              </a:ext>
            </a:extLst>
          </p:cNvPr>
          <p:cNvSpPr>
            <a:spLocks noGrp="1"/>
          </p:cNvSpPr>
          <p:nvPr>
            <p:ph sz="half" idx="2"/>
          </p:nvPr>
        </p:nvSpPr>
        <p:spPr>
          <a:xfrm>
            <a:off x="6172200" y="1825625"/>
            <a:ext cx="5181600" cy="435133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5" name="날짜 개체 틀 4">
            <a:extLst>
              <a:ext uri="{FF2B5EF4-FFF2-40B4-BE49-F238E27FC236}">
                <a16:creationId xmlns:a16="http://schemas.microsoft.com/office/drawing/2014/main" id="{604EABCC-78E1-45BF-AB6C-6373E81F2D0E}"/>
              </a:ext>
            </a:extLst>
          </p:cNvPr>
          <p:cNvSpPr>
            <a:spLocks noGrp="1"/>
          </p:cNvSpPr>
          <p:nvPr>
            <p:ph type="dt" sz="half" idx="10"/>
          </p:nvPr>
        </p:nvSpPr>
        <p:spPr/>
        <p:txBody>
          <a:bodyPr/>
          <a:lstStyle/>
          <a:p>
            <a:fld id="{8BB6F325-EDC7-4B31-836D-019C9619DE66}" type="datetimeFigureOut">
              <a:rPr lang="ko-KR" altLang="en-US" smtClean="0"/>
              <a:pPr/>
              <a:t>2023-09-26</a:t>
            </a:fld>
            <a:endParaRPr lang="ko-KR" altLang="en-US"/>
          </a:p>
        </p:txBody>
      </p:sp>
      <p:sp>
        <p:nvSpPr>
          <p:cNvPr id="6" name="바닥글 개체 틀 5">
            <a:extLst>
              <a:ext uri="{FF2B5EF4-FFF2-40B4-BE49-F238E27FC236}">
                <a16:creationId xmlns:a16="http://schemas.microsoft.com/office/drawing/2014/main" id="{A70EA7C5-A03F-4161-8D1E-F8E3DCFE6774}"/>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0059BA5B-3DAC-43FC-9BDE-6A6518A46E6F}"/>
              </a:ext>
            </a:extLst>
          </p:cNvPr>
          <p:cNvSpPr>
            <a:spLocks noGrp="1"/>
          </p:cNvSpPr>
          <p:nvPr>
            <p:ph type="sldNum" sz="quarter" idx="12"/>
          </p:nvPr>
        </p:nvSpPr>
        <p:spPr/>
        <p:txBody>
          <a:bodyPr/>
          <a:lstStyle/>
          <a:p>
            <a:fld id="{3D923401-AC30-4FD5-A8D1-09F5517446A9}" type="slidenum">
              <a:rPr lang="ko-KR" altLang="en-US" smtClean="0"/>
              <a:pPr/>
              <a:t>‹#›</a:t>
            </a:fld>
            <a:endParaRPr lang="ko-KR" altLang="en-US"/>
          </a:p>
        </p:txBody>
      </p:sp>
    </p:spTree>
    <p:extLst>
      <p:ext uri="{BB962C8B-B14F-4D97-AF65-F5344CB8AC3E}">
        <p14:creationId xmlns:p14="http://schemas.microsoft.com/office/powerpoint/2010/main" val="23522977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C410ED53-6949-452F-9185-CF2183E8F91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BAC3EFA4-6227-4976-8FEA-F1B6550669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편집하려면 클릭</a:t>
            </a:r>
          </a:p>
        </p:txBody>
      </p:sp>
      <p:sp>
        <p:nvSpPr>
          <p:cNvPr id="4" name="내용 개체 틀 3">
            <a:extLst>
              <a:ext uri="{FF2B5EF4-FFF2-40B4-BE49-F238E27FC236}">
                <a16:creationId xmlns:a16="http://schemas.microsoft.com/office/drawing/2014/main" id="{11873E93-72D8-4979-99E6-AADC9E053A85}"/>
              </a:ext>
            </a:extLst>
          </p:cNvPr>
          <p:cNvSpPr>
            <a:spLocks noGrp="1"/>
          </p:cNvSpPr>
          <p:nvPr>
            <p:ph sz="half" idx="2"/>
          </p:nvPr>
        </p:nvSpPr>
        <p:spPr>
          <a:xfrm>
            <a:off x="839788" y="2505075"/>
            <a:ext cx="5157787" cy="368458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5" name="텍스트 개체 틀 4">
            <a:extLst>
              <a:ext uri="{FF2B5EF4-FFF2-40B4-BE49-F238E27FC236}">
                <a16:creationId xmlns:a16="http://schemas.microsoft.com/office/drawing/2014/main" id="{9EA835D7-942E-459C-87EA-0F36BADD82A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편집하려면 클릭</a:t>
            </a:r>
          </a:p>
        </p:txBody>
      </p:sp>
      <p:sp>
        <p:nvSpPr>
          <p:cNvPr id="6" name="내용 개체 틀 5">
            <a:extLst>
              <a:ext uri="{FF2B5EF4-FFF2-40B4-BE49-F238E27FC236}">
                <a16:creationId xmlns:a16="http://schemas.microsoft.com/office/drawing/2014/main" id="{60274962-E41D-4E3E-9C2E-F7741FEF84E8}"/>
              </a:ext>
            </a:extLst>
          </p:cNvPr>
          <p:cNvSpPr>
            <a:spLocks noGrp="1"/>
          </p:cNvSpPr>
          <p:nvPr>
            <p:ph sz="quarter" idx="4"/>
          </p:nvPr>
        </p:nvSpPr>
        <p:spPr>
          <a:xfrm>
            <a:off x="6172200" y="2505075"/>
            <a:ext cx="5183188" cy="368458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7" name="날짜 개체 틀 6">
            <a:extLst>
              <a:ext uri="{FF2B5EF4-FFF2-40B4-BE49-F238E27FC236}">
                <a16:creationId xmlns:a16="http://schemas.microsoft.com/office/drawing/2014/main" id="{A904A39C-6994-42B6-B32D-0B5BFD3B0B35}"/>
              </a:ext>
            </a:extLst>
          </p:cNvPr>
          <p:cNvSpPr>
            <a:spLocks noGrp="1"/>
          </p:cNvSpPr>
          <p:nvPr>
            <p:ph type="dt" sz="half" idx="10"/>
          </p:nvPr>
        </p:nvSpPr>
        <p:spPr/>
        <p:txBody>
          <a:bodyPr/>
          <a:lstStyle/>
          <a:p>
            <a:fld id="{8BB6F325-EDC7-4B31-836D-019C9619DE66}" type="datetimeFigureOut">
              <a:rPr lang="ko-KR" altLang="en-US" smtClean="0"/>
              <a:pPr/>
              <a:t>2023-09-26</a:t>
            </a:fld>
            <a:endParaRPr lang="ko-KR" altLang="en-US"/>
          </a:p>
        </p:txBody>
      </p:sp>
      <p:sp>
        <p:nvSpPr>
          <p:cNvPr id="8" name="바닥글 개체 틀 7">
            <a:extLst>
              <a:ext uri="{FF2B5EF4-FFF2-40B4-BE49-F238E27FC236}">
                <a16:creationId xmlns:a16="http://schemas.microsoft.com/office/drawing/2014/main" id="{E6A37102-A305-4914-A0EA-12CFA0882812}"/>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2424FB6E-CB53-4B58-A88D-6EF2F51BE2BD}"/>
              </a:ext>
            </a:extLst>
          </p:cNvPr>
          <p:cNvSpPr>
            <a:spLocks noGrp="1"/>
          </p:cNvSpPr>
          <p:nvPr>
            <p:ph type="sldNum" sz="quarter" idx="12"/>
          </p:nvPr>
        </p:nvSpPr>
        <p:spPr/>
        <p:txBody>
          <a:bodyPr/>
          <a:lstStyle/>
          <a:p>
            <a:fld id="{3D923401-AC30-4FD5-A8D1-09F5517446A9}" type="slidenum">
              <a:rPr lang="ko-KR" altLang="en-US" smtClean="0"/>
              <a:pPr/>
              <a:t>‹#›</a:t>
            </a:fld>
            <a:endParaRPr lang="ko-KR" altLang="en-US"/>
          </a:p>
        </p:txBody>
      </p:sp>
    </p:spTree>
    <p:extLst>
      <p:ext uri="{BB962C8B-B14F-4D97-AF65-F5344CB8AC3E}">
        <p14:creationId xmlns:p14="http://schemas.microsoft.com/office/powerpoint/2010/main" val="3549884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A016F4-CD28-4C48-8906-C27B084CED8D}"/>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DCEC4468-39AD-481E-B696-F35A9E799938}"/>
              </a:ext>
            </a:extLst>
          </p:cNvPr>
          <p:cNvSpPr>
            <a:spLocks noGrp="1"/>
          </p:cNvSpPr>
          <p:nvPr>
            <p:ph type="dt" sz="half" idx="10"/>
          </p:nvPr>
        </p:nvSpPr>
        <p:spPr/>
        <p:txBody>
          <a:bodyPr/>
          <a:lstStyle/>
          <a:p>
            <a:fld id="{8BB6F325-EDC7-4B31-836D-019C9619DE66}" type="datetimeFigureOut">
              <a:rPr lang="ko-KR" altLang="en-US" smtClean="0"/>
              <a:pPr/>
              <a:t>2023-09-26</a:t>
            </a:fld>
            <a:endParaRPr lang="ko-KR" altLang="en-US"/>
          </a:p>
        </p:txBody>
      </p:sp>
      <p:sp>
        <p:nvSpPr>
          <p:cNvPr id="4" name="바닥글 개체 틀 3">
            <a:extLst>
              <a:ext uri="{FF2B5EF4-FFF2-40B4-BE49-F238E27FC236}">
                <a16:creationId xmlns:a16="http://schemas.microsoft.com/office/drawing/2014/main" id="{4CADE870-273C-4E9B-B13A-DC73142D165B}"/>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AB818B4A-91E1-4FB7-80C3-84A0E3F79425}"/>
              </a:ext>
            </a:extLst>
          </p:cNvPr>
          <p:cNvSpPr>
            <a:spLocks noGrp="1"/>
          </p:cNvSpPr>
          <p:nvPr>
            <p:ph type="sldNum" sz="quarter" idx="12"/>
          </p:nvPr>
        </p:nvSpPr>
        <p:spPr/>
        <p:txBody>
          <a:bodyPr/>
          <a:lstStyle/>
          <a:p>
            <a:fld id="{3D923401-AC30-4FD5-A8D1-09F5517446A9}" type="slidenum">
              <a:rPr lang="ko-KR" altLang="en-US" smtClean="0"/>
              <a:pPr/>
              <a:t>‹#›</a:t>
            </a:fld>
            <a:endParaRPr lang="ko-KR" altLang="en-US"/>
          </a:p>
        </p:txBody>
      </p:sp>
    </p:spTree>
    <p:extLst>
      <p:ext uri="{BB962C8B-B14F-4D97-AF65-F5344CB8AC3E}">
        <p14:creationId xmlns:p14="http://schemas.microsoft.com/office/powerpoint/2010/main" val="2709391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10C34C4F-C34D-4F1F-A6F7-BDB3E85B243B}"/>
              </a:ext>
            </a:extLst>
          </p:cNvPr>
          <p:cNvSpPr>
            <a:spLocks noGrp="1"/>
          </p:cNvSpPr>
          <p:nvPr>
            <p:ph type="dt" sz="half" idx="10"/>
          </p:nvPr>
        </p:nvSpPr>
        <p:spPr/>
        <p:txBody>
          <a:bodyPr/>
          <a:lstStyle/>
          <a:p>
            <a:fld id="{8BB6F325-EDC7-4B31-836D-019C9619DE66}" type="datetimeFigureOut">
              <a:rPr lang="ko-KR" altLang="en-US" smtClean="0"/>
              <a:pPr/>
              <a:t>2023-09-26</a:t>
            </a:fld>
            <a:endParaRPr lang="ko-KR" altLang="en-US"/>
          </a:p>
        </p:txBody>
      </p:sp>
      <p:sp>
        <p:nvSpPr>
          <p:cNvPr id="3" name="바닥글 개체 틀 2">
            <a:extLst>
              <a:ext uri="{FF2B5EF4-FFF2-40B4-BE49-F238E27FC236}">
                <a16:creationId xmlns:a16="http://schemas.microsoft.com/office/drawing/2014/main" id="{49E35A4B-4E51-47D1-81CD-F225038DA5A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FD8A738-F056-4FEA-A3B4-E157EB8DF80D}"/>
              </a:ext>
            </a:extLst>
          </p:cNvPr>
          <p:cNvSpPr>
            <a:spLocks noGrp="1"/>
          </p:cNvSpPr>
          <p:nvPr>
            <p:ph type="sldNum" sz="quarter" idx="12"/>
          </p:nvPr>
        </p:nvSpPr>
        <p:spPr/>
        <p:txBody>
          <a:bodyPr/>
          <a:lstStyle/>
          <a:p>
            <a:fld id="{3D923401-AC30-4FD5-A8D1-09F5517446A9}" type="slidenum">
              <a:rPr lang="ko-KR" altLang="en-US" smtClean="0"/>
              <a:pPr/>
              <a:t>‹#›</a:t>
            </a:fld>
            <a:endParaRPr lang="ko-KR" altLang="en-US"/>
          </a:p>
        </p:txBody>
      </p:sp>
    </p:spTree>
    <p:extLst>
      <p:ext uri="{BB962C8B-B14F-4D97-AF65-F5344CB8AC3E}">
        <p14:creationId xmlns:p14="http://schemas.microsoft.com/office/powerpoint/2010/main" val="3398719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0EF292B-E18F-4534-87AA-6AD18FF1CADD}"/>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998EF9A-BF56-42F7-A93D-735F356BD54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텍스트 개체 틀 3">
            <a:extLst>
              <a:ext uri="{FF2B5EF4-FFF2-40B4-BE49-F238E27FC236}">
                <a16:creationId xmlns:a16="http://schemas.microsoft.com/office/drawing/2014/main" id="{8A450C01-D669-4C21-88E1-82E61BEC13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스타일을 편집하려면 클릭</a:t>
            </a:r>
          </a:p>
        </p:txBody>
      </p:sp>
      <p:sp>
        <p:nvSpPr>
          <p:cNvPr id="5" name="날짜 개체 틀 4">
            <a:extLst>
              <a:ext uri="{FF2B5EF4-FFF2-40B4-BE49-F238E27FC236}">
                <a16:creationId xmlns:a16="http://schemas.microsoft.com/office/drawing/2014/main" id="{330EB80A-0FBB-4915-BC3F-CF815D356367}"/>
              </a:ext>
            </a:extLst>
          </p:cNvPr>
          <p:cNvSpPr>
            <a:spLocks noGrp="1"/>
          </p:cNvSpPr>
          <p:nvPr>
            <p:ph type="dt" sz="half" idx="10"/>
          </p:nvPr>
        </p:nvSpPr>
        <p:spPr/>
        <p:txBody>
          <a:bodyPr/>
          <a:lstStyle/>
          <a:p>
            <a:fld id="{8BB6F325-EDC7-4B31-836D-019C9619DE66}" type="datetimeFigureOut">
              <a:rPr lang="ko-KR" altLang="en-US" smtClean="0"/>
              <a:pPr/>
              <a:t>2023-09-26</a:t>
            </a:fld>
            <a:endParaRPr lang="ko-KR" altLang="en-US"/>
          </a:p>
        </p:txBody>
      </p:sp>
      <p:sp>
        <p:nvSpPr>
          <p:cNvPr id="6" name="바닥글 개체 틀 5">
            <a:extLst>
              <a:ext uri="{FF2B5EF4-FFF2-40B4-BE49-F238E27FC236}">
                <a16:creationId xmlns:a16="http://schemas.microsoft.com/office/drawing/2014/main" id="{C2AA1BB6-60A1-482B-BF9B-36593B1FE2DB}"/>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94549403-8A6D-436C-8E8E-6BE6A0B5EC01}"/>
              </a:ext>
            </a:extLst>
          </p:cNvPr>
          <p:cNvSpPr>
            <a:spLocks noGrp="1"/>
          </p:cNvSpPr>
          <p:nvPr>
            <p:ph type="sldNum" sz="quarter" idx="12"/>
          </p:nvPr>
        </p:nvSpPr>
        <p:spPr/>
        <p:txBody>
          <a:bodyPr/>
          <a:lstStyle/>
          <a:p>
            <a:fld id="{3D923401-AC30-4FD5-A8D1-09F5517446A9}" type="slidenum">
              <a:rPr lang="ko-KR" altLang="en-US" smtClean="0"/>
              <a:pPr/>
              <a:t>‹#›</a:t>
            </a:fld>
            <a:endParaRPr lang="ko-KR" altLang="en-US"/>
          </a:p>
        </p:txBody>
      </p:sp>
    </p:spTree>
    <p:extLst>
      <p:ext uri="{BB962C8B-B14F-4D97-AF65-F5344CB8AC3E}">
        <p14:creationId xmlns:p14="http://schemas.microsoft.com/office/powerpoint/2010/main" val="1482980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AADC729-8CB3-4A3A-87A0-F70A5F7C5E08}"/>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AC009628-73E2-424C-AB05-4CF2F1AA65D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83CBEF87-D8FB-4816-903C-80468E4231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스타일을 편집하려면 클릭</a:t>
            </a:r>
          </a:p>
        </p:txBody>
      </p:sp>
      <p:sp>
        <p:nvSpPr>
          <p:cNvPr id="5" name="날짜 개체 틀 4">
            <a:extLst>
              <a:ext uri="{FF2B5EF4-FFF2-40B4-BE49-F238E27FC236}">
                <a16:creationId xmlns:a16="http://schemas.microsoft.com/office/drawing/2014/main" id="{8AD4A521-5025-4A65-9431-B48B77B51311}"/>
              </a:ext>
            </a:extLst>
          </p:cNvPr>
          <p:cNvSpPr>
            <a:spLocks noGrp="1"/>
          </p:cNvSpPr>
          <p:nvPr>
            <p:ph type="dt" sz="half" idx="10"/>
          </p:nvPr>
        </p:nvSpPr>
        <p:spPr/>
        <p:txBody>
          <a:bodyPr/>
          <a:lstStyle/>
          <a:p>
            <a:fld id="{8BB6F325-EDC7-4B31-836D-019C9619DE66}" type="datetimeFigureOut">
              <a:rPr lang="ko-KR" altLang="en-US" smtClean="0"/>
              <a:pPr/>
              <a:t>2023-09-26</a:t>
            </a:fld>
            <a:endParaRPr lang="ko-KR" altLang="en-US"/>
          </a:p>
        </p:txBody>
      </p:sp>
      <p:sp>
        <p:nvSpPr>
          <p:cNvPr id="6" name="바닥글 개체 틀 5">
            <a:extLst>
              <a:ext uri="{FF2B5EF4-FFF2-40B4-BE49-F238E27FC236}">
                <a16:creationId xmlns:a16="http://schemas.microsoft.com/office/drawing/2014/main" id="{3B11B42D-D86F-493E-BC00-C5AED7A085F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2A04E03-0A7D-4497-9C28-ADA6EFAAF7F1}"/>
              </a:ext>
            </a:extLst>
          </p:cNvPr>
          <p:cNvSpPr>
            <a:spLocks noGrp="1"/>
          </p:cNvSpPr>
          <p:nvPr>
            <p:ph type="sldNum" sz="quarter" idx="12"/>
          </p:nvPr>
        </p:nvSpPr>
        <p:spPr/>
        <p:txBody>
          <a:bodyPr/>
          <a:lstStyle/>
          <a:p>
            <a:fld id="{3D923401-AC30-4FD5-A8D1-09F5517446A9}" type="slidenum">
              <a:rPr lang="ko-KR" altLang="en-US" smtClean="0"/>
              <a:pPr/>
              <a:t>‹#›</a:t>
            </a:fld>
            <a:endParaRPr lang="ko-KR" altLang="en-US"/>
          </a:p>
        </p:txBody>
      </p:sp>
    </p:spTree>
    <p:extLst>
      <p:ext uri="{BB962C8B-B14F-4D97-AF65-F5344CB8AC3E}">
        <p14:creationId xmlns:p14="http://schemas.microsoft.com/office/powerpoint/2010/main" val="22653658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77830BE-B344-4854-8DF2-3922E3141E90}"/>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E18FAE42-09B9-4E6F-B859-407A28732830}"/>
              </a:ext>
            </a:extLst>
          </p:cNvPr>
          <p:cNvSpPr>
            <a:spLocks noGrp="1"/>
          </p:cNvSpPr>
          <p:nvPr>
            <p:ph type="body" orient="vert" idx="1"/>
          </p:nvPr>
        </p:nvSpPr>
        <p:spPr/>
        <p:txBody>
          <a:bodyPr vert="eaVert"/>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5B7F5CDB-C036-47B1-9FA6-7B8069E8CDD6}"/>
              </a:ext>
            </a:extLst>
          </p:cNvPr>
          <p:cNvSpPr>
            <a:spLocks noGrp="1"/>
          </p:cNvSpPr>
          <p:nvPr>
            <p:ph type="dt" sz="half" idx="10"/>
          </p:nvPr>
        </p:nvSpPr>
        <p:spPr/>
        <p:txBody>
          <a:bodyPr/>
          <a:lstStyle/>
          <a:p>
            <a:fld id="{8BB6F325-EDC7-4B31-836D-019C9619DE66}" type="datetimeFigureOut">
              <a:rPr lang="ko-KR" altLang="en-US" smtClean="0"/>
              <a:pPr/>
              <a:t>2023-09-26</a:t>
            </a:fld>
            <a:endParaRPr lang="ko-KR" altLang="en-US"/>
          </a:p>
        </p:txBody>
      </p:sp>
      <p:sp>
        <p:nvSpPr>
          <p:cNvPr id="5" name="바닥글 개체 틀 4">
            <a:extLst>
              <a:ext uri="{FF2B5EF4-FFF2-40B4-BE49-F238E27FC236}">
                <a16:creationId xmlns:a16="http://schemas.microsoft.com/office/drawing/2014/main" id="{0D554023-2E23-4107-99D0-71F8527EA070}"/>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DF6E5F4-D06E-4645-8108-B8CC9055BA43}"/>
              </a:ext>
            </a:extLst>
          </p:cNvPr>
          <p:cNvSpPr>
            <a:spLocks noGrp="1"/>
          </p:cNvSpPr>
          <p:nvPr>
            <p:ph type="sldNum" sz="quarter" idx="12"/>
          </p:nvPr>
        </p:nvSpPr>
        <p:spPr/>
        <p:txBody>
          <a:bodyPr/>
          <a:lstStyle/>
          <a:p>
            <a:fld id="{3D923401-AC30-4FD5-A8D1-09F5517446A9}" type="slidenum">
              <a:rPr lang="ko-KR" altLang="en-US" smtClean="0"/>
              <a:pPr/>
              <a:t>‹#›</a:t>
            </a:fld>
            <a:endParaRPr lang="ko-KR" altLang="en-US"/>
          </a:p>
        </p:txBody>
      </p:sp>
    </p:spTree>
    <p:extLst>
      <p:ext uri="{BB962C8B-B14F-4D97-AF65-F5344CB8AC3E}">
        <p14:creationId xmlns:p14="http://schemas.microsoft.com/office/powerpoint/2010/main" val="1207436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540DE255-9EB2-4CDC-BA9C-598E4B0AC562}"/>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EECC7056-F44B-4E24-BEB3-BCF75311A54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3455D75F-E80E-4B1E-B64F-A9AD361C2E62}"/>
              </a:ext>
            </a:extLst>
          </p:cNvPr>
          <p:cNvSpPr>
            <a:spLocks noGrp="1"/>
          </p:cNvSpPr>
          <p:nvPr>
            <p:ph type="dt" sz="half" idx="10"/>
          </p:nvPr>
        </p:nvSpPr>
        <p:spPr/>
        <p:txBody>
          <a:bodyPr/>
          <a:lstStyle/>
          <a:p>
            <a:fld id="{8BB6F325-EDC7-4B31-836D-019C9619DE66}" type="datetimeFigureOut">
              <a:rPr lang="ko-KR" altLang="en-US" smtClean="0"/>
              <a:pPr/>
              <a:t>2023-09-26</a:t>
            </a:fld>
            <a:endParaRPr lang="ko-KR" altLang="en-US"/>
          </a:p>
        </p:txBody>
      </p:sp>
      <p:sp>
        <p:nvSpPr>
          <p:cNvPr id="5" name="바닥글 개체 틀 4">
            <a:extLst>
              <a:ext uri="{FF2B5EF4-FFF2-40B4-BE49-F238E27FC236}">
                <a16:creationId xmlns:a16="http://schemas.microsoft.com/office/drawing/2014/main" id="{3DBBECA9-4CCE-4288-80B2-6D2624DF56C6}"/>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C0C508F0-7E58-4F8A-B6CB-F6DC451B6ACA}"/>
              </a:ext>
            </a:extLst>
          </p:cNvPr>
          <p:cNvSpPr>
            <a:spLocks noGrp="1"/>
          </p:cNvSpPr>
          <p:nvPr>
            <p:ph type="sldNum" sz="quarter" idx="12"/>
          </p:nvPr>
        </p:nvSpPr>
        <p:spPr/>
        <p:txBody>
          <a:bodyPr/>
          <a:lstStyle/>
          <a:p>
            <a:fld id="{3D923401-AC30-4FD5-A8D1-09F5517446A9}" type="slidenum">
              <a:rPr lang="ko-KR" altLang="en-US" smtClean="0"/>
              <a:pPr/>
              <a:t>‹#›</a:t>
            </a:fld>
            <a:endParaRPr lang="ko-KR" altLang="en-US"/>
          </a:p>
        </p:txBody>
      </p:sp>
    </p:spTree>
    <p:extLst>
      <p:ext uri="{BB962C8B-B14F-4D97-AF65-F5344CB8AC3E}">
        <p14:creationId xmlns:p14="http://schemas.microsoft.com/office/powerpoint/2010/main" val="24539736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92A8A0E8-6C09-47C7-A945-1AB014DD8F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07102209-A062-4031-AF8B-D72D0165CBA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8821AC23-8A7C-4047-9ED9-E55474C7E3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B6F325-EDC7-4B31-836D-019C9619DE66}" type="datetimeFigureOut">
              <a:rPr lang="ko-KR" altLang="en-US" smtClean="0"/>
              <a:pPr/>
              <a:t>2023-09-26</a:t>
            </a:fld>
            <a:endParaRPr lang="ko-KR" altLang="en-US"/>
          </a:p>
        </p:txBody>
      </p:sp>
      <p:sp>
        <p:nvSpPr>
          <p:cNvPr id="5" name="바닥글 개체 틀 4">
            <a:extLst>
              <a:ext uri="{FF2B5EF4-FFF2-40B4-BE49-F238E27FC236}">
                <a16:creationId xmlns:a16="http://schemas.microsoft.com/office/drawing/2014/main" id="{057C4E9E-CF7C-4DAD-93A6-8A028B0351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805C81C4-56F4-4837-BDA1-A0AD02F37E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923401-AC30-4FD5-A8D1-09F5517446A9}" type="slidenum">
              <a:rPr lang="ko-KR" altLang="en-US" smtClean="0"/>
              <a:pPr/>
              <a:t>‹#›</a:t>
            </a:fld>
            <a:endParaRPr lang="ko-KR" altLang="en-US"/>
          </a:p>
        </p:txBody>
      </p:sp>
    </p:spTree>
    <p:extLst>
      <p:ext uri="{BB962C8B-B14F-4D97-AF65-F5344CB8AC3E}">
        <p14:creationId xmlns:p14="http://schemas.microsoft.com/office/powerpoint/2010/main" val="1423827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4.xml"/><Relationship Id="rId6" Type="http://schemas.openxmlformats.org/officeDocument/2006/relationships/image" Target="../media/image7.jpeg"/><Relationship Id="rId5" Type="http://schemas.openxmlformats.org/officeDocument/2006/relationships/image" Target="../media/image6.jp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1CBC6F8-62BC-4C15-9520-5491EECEEC4C}"/>
              </a:ext>
            </a:extLst>
          </p:cNvPr>
          <p:cNvSpPr>
            <a:spLocks noGrp="1"/>
          </p:cNvSpPr>
          <p:nvPr>
            <p:ph type="title"/>
          </p:nvPr>
        </p:nvSpPr>
        <p:spPr>
          <a:xfrm>
            <a:off x="239842" y="1065321"/>
            <a:ext cx="11830238" cy="5587124"/>
          </a:xfrm>
        </p:spPr>
        <p:txBody>
          <a:bodyPr>
            <a:normAutofit fontScale="90000"/>
          </a:bodyPr>
          <a:lstStyle/>
          <a:p>
            <a:pPr>
              <a:lnSpc>
                <a:spcPct val="150000"/>
              </a:lnSpc>
              <a:tabLst>
                <a:tab pos="3587750" algn="l"/>
              </a:tabLst>
            </a:pPr>
            <a:br>
              <a:rPr lang="en-US" altLang="ko-KR" sz="1800" b="1" dirty="0">
                <a:latin typeface="+mn-ea"/>
                <a:ea typeface="+mn-ea"/>
              </a:rPr>
            </a:br>
            <a:br>
              <a:rPr lang="en-US" altLang="ko-KR" sz="1800" b="1" dirty="0">
                <a:latin typeface="+mn-ea"/>
                <a:ea typeface="+mn-ea"/>
              </a:rPr>
            </a:br>
            <a:br>
              <a:rPr lang="en-US" altLang="ko-KR" sz="1800" b="1" dirty="0">
                <a:latin typeface="+mn-ea"/>
                <a:ea typeface="+mn-ea"/>
              </a:rPr>
            </a:br>
            <a:br>
              <a:rPr lang="en-US" altLang="ko-KR" sz="1800" b="1" dirty="0">
                <a:latin typeface="+mn-ea"/>
                <a:ea typeface="+mn-ea"/>
              </a:rPr>
            </a:br>
            <a:br>
              <a:rPr lang="en-US" altLang="ko-KR" sz="1800" b="1" dirty="0">
                <a:latin typeface="+mn-ea"/>
                <a:ea typeface="+mn-ea"/>
              </a:rPr>
            </a:br>
            <a:br>
              <a:rPr lang="en-US" altLang="ko-KR" sz="1800" b="1" dirty="0">
                <a:latin typeface="+mn-ea"/>
                <a:ea typeface="+mn-ea"/>
              </a:rPr>
            </a:br>
            <a:br>
              <a:rPr lang="en-US" altLang="ko-KR" sz="1800" b="1" dirty="0">
                <a:latin typeface="+mn-ea"/>
                <a:ea typeface="+mn-ea"/>
              </a:rPr>
            </a:br>
            <a:br>
              <a:rPr lang="en-US" altLang="ko-KR" sz="1800" b="1" dirty="0">
                <a:latin typeface="+mn-ea"/>
                <a:ea typeface="+mn-ea"/>
              </a:rPr>
            </a:br>
            <a:br>
              <a:rPr lang="en-US" altLang="ko-KR" sz="1800" b="1" dirty="0">
                <a:latin typeface="+mn-ea"/>
                <a:ea typeface="+mn-ea"/>
              </a:rPr>
            </a:br>
            <a:br>
              <a:rPr lang="en-US" altLang="ko-KR" sz="1800" b="1" dirty="0">
                <a:latin typeface="+mn-ea"/>
                <a:ea typeface="+mn-ea"/>
              </a:rPr>
            </a:br>
            <a:r>
              <a:rPr lang="ko-KR" altLang="en-US" sz="1800" b="1" dirty="0">
                <a:latin typeface="+mn-ea"/>
                <a:ea typeface="+mn-ea"/>
              </a:rPr>
              <a:t>너는 두려워 말라 내가 너를 구속하였고 내가 너를 지명하여 불렀나니 너는 </a:t>
            </a:r>
            <a:r>
              <a:rPr lang="ko-KR" altLang="en-US" sz="1800" b="1" dirty="0" err="1">
                <a:latin typeface="+mn-ea"/>
                <a:ea typeface="+mn-ea"/>
              </a:rPr>
              <a:t>내것이라</a:t>
            </a:r>
            <a:r>
              <a:rPr lang="en-US" altLang="ko-KR" sz="1800" b="1" dirty="0">
                <a:latin typeface="+mn-ea"/>
                <a:ea typeface="+mn-ea"/>
              </a:rPr>
              <a:t>.</a:t>
            </a:r>
            <a:r>
              <a:rPr lang="ko-KR" altLang="en-US" sz="1800" b="1" dirty="0">
                <a:latin typeface="+mn-ea"/>
                <a:ea typeface="+mn-ea"/>
              </a:rPr>
              <a:t> </a:t>
            </a:r>
            <a:r>
              <a:rPr lang="en-US" altLang="ko-KR" sz="1800" b="1" dirty="0">
                <a:latin typeface="+mn-ea"/>
                <a:ea typeface="+mn-ea"/>
              </a:rPr>
              <a:t>(</a:t>
            </a:r>
            <a:r>
              <a:rPr lang="ko-KR" altLang="en-US" sz="1800" b="1" dirty="0">
                <a:latin typeface="+mn-ea"/>
                <a:ea typeface="+mn-ea"/>
              </a:rPr>
              <a:t>이사야  </a:t>
            </a:r>
            <a:r>
              <a:rPr lang="en-US" altLang="ko-KR" sz="1800" b="1" dirty="0">
                <a:latin typeface="+mn-ea"/>
                <a:ea typeface="+mn-ea"/>
              </a:rPr>
              <a:t>43:1</a:t>
            </a:r>
            <a:r>
              <a:rPr lang="ru-RU" altLang="ko-KR" sz="1800" b="1" dirty="0">
                <a:latin typeface="+mn-ea"/>
                <a:ea typeface="+mn-ea"/>
              </a:rPr>
              <a:t> </a:t>
            </a:r>
            <a:r>
              <a:rPr lang="en-US" altLang="ko-KR" sz="1800" b="1" dirty="0">
                <a:latin typeface="+mn-ea"/>
                <a:ea typeface="+mn-ea"/>
              </a:rPr>
              <a:t>)</a:t>
            </a:r>
            <a:br>
              <a:rPr lang="en-US" altLang="ko-KR" sz="1800" b="1" dirty="0">
                <a:latin typeface="+mn-ea"/>
                <a:ea typeface="+mn-ea"/>
              </a:rPr>
            </a:br>
            <a:r>
              <a:rPr lang="en-US" altLang="ko-KR" sz="2000" b="1" dirty="0">
                <a:latin typeface="+mn-ea"/>
                <a:ea typeface="+mn-ea"/>
              </a:rPr>
              <a:t> </a:t>
            </a:r>
            <a:r>
              <a:rPr lang="ko-KR" altLang="en-US" sz="1600" b="1" dirty="0">
                <a:latin typeface="+mn-ea"/>
              </a:rPr>
              <a:t>서영만 선교사는 한국에서의 치료를 마치고 무사히 선교지로 귀임하여 주어진 사명을 </a:t>
            </a:r>
            <a:r>
              <a:rPr lang="ko-KR" altLang="en-US" sz="1600" b="1" dirty="0" err="1">
                <a:latin typeface="+mn-ea"/>
              </a:rPr>
              <a:t>감당코자</a:t>
            </a:r>
            <a:r>
              <a:rPr lang="ko-KR" altLang="en-US" sz="1600" b="1" dirty="0">
                <a:latin typeface="+mn-ea"/>
              </a:rPr>
              <a:t> 합니다</a:t>
            </a:r>
            <a:r>
              <a:rPr lang="en-US" altLang="ko-KR" sz="1600" b="1" dirty="0">
                <a:latin typeface="+mn-ea"/>
              </a:rPr>
              <a:t>. </a:t>
            </a:r>
            <a:br>
              <a:rPr lang="en-US" altLang="ko-KR" sz="1600" b="1" dirty="0">
                <a:latin typeface="+mn-ea"/>
              </a:rPr>
            </a:br>
            <a:r>
              <a:rPr lang="ko-KR" altLang="en-US" sz="1600" b="1" dirty="0">
                <a:latin typeface="+mn-ea"/>
              </a:rPr>
              <a:t>선교지에 도착 하자 마자 한글학교 역사 캠프를 무사히 마쳤습니다</a:t>
            </a:r>
            <a:r>
              <a:rPr lang="en-US" altLang="ko-KR" sz="1600" b="1" dirty="0">
                <a:latin typeface="+mn-ea"/>
              </a:rPr>
              <a:t>. </a:t>
            </a:r>
            <a:r>
              <a:rPr lang="ko-KR" altLang="en-US" sz="1600" b="1" dirty="0">
                <a:latin typeface="+mn-ea"/>
              </a:rPr>
              <a:t>고려인 </a:t>
            </a:r>
            <a:r>
              <a:rPr lang="ko-KR" altLang="en-US" sz="1600" b="1" dirty="0" err="1">
                <a:latin typeface="+mn-ea"/>
              </a:rPr>
              <a:t>학생들로만</a:t>
            </a:r>
            <a:r>
              <a:rPr lang="ko-KR" altLang="en-US" sz="1600" b="1" dirty="0">
                <a:latin typeface="+mn-ea"/>
              </a:rPr>
              <a:t> 이루어진 캠프였으며 이들은 또한 저희들의 전도 대상자 입니다</a:t>
            </a:r>
            <a:r>
              <a:rPr lang="en-US" altLang="ko-KR" sz="1600" b="1" dirty="0">
                <a:latin typeface="+mn-ea"/>
              </a:rPr>
              <a:t>.  </a:t>
            </a:r>
            <a:r>
              <a:rPr lang="ko-KR" altLang="en-US" sz="1600" b="1" dirty="0">
                <a:latin typeface="+mn-ea"/>
              </a:rPr>
              <a:t>한글학교를 통해서 복음전도의 도구로 쓰임 받기를 소망하며 기도하고 있습니다</a:t>
            </a:r>
            <a:r>
              <a:rPr lang="en-US" altLang="ko-KR" sz="1600" b="1" dirty="0">
                <a:latin typeface="+mn-ea"/>
              </a:rPr>
              <a:t>.</a:t>
            </a:r>
            <a:br>
              <a:rPr lang="en-US" altLang="ko-KR" sz="1600" b="1" dirty="0">
                <a:latin typeface="+mn-ea"/>
              </a:rPr>
            </a:br>
            <a:r>
              <a:rPr lang="en-US" altLang="ko-KR" sz="1600" b="1" dirty="0">
                <a:latin typeface="+mn-ea"/>
              </a:rPr>
              <a:t> </a:t>
            </a:r>
            <a:r>
              <a:rPr lang="ko-KR" altLang="en-US" sz="1600" b="1" dirty="0">
                <a:latin typeface="+mn-ea"/>
              </a:rPr>
              <a:t>캠프가 끝나고 성도님들과 볼고그라드 도시에서 하는 세미나에 참석 해서 많은 은혜를 받고 왔습니다</a:t>
            </a:r>
            <a:r>
              <a:rPr lang="en-US" altLang="ko-KR" sz="1600" b="1" dirty="0">
                <a:latin typeface="+mn-ea"/>
              </a:rPr>
              <a:t>. </a:t>
            </a:r>
            <a:r>
              <a:rPr lang="ko-KR" altLang="en-US" sz="1600" b="1" dirty="0">
                <a:latin typeface="+mn-ea"/>
              </a:rPr>
              <a:t>받은 은혜가 식지 않고 믿음이 계속해서 </a:t>
            </a:r>
            <a:br>
              <a:rPr lang="en-US" altLang="ko-KR" sz="1600" b="1" dirty="0">
                <a:latin typeface="+mn-ea"/>
              </a:rPr>
            </a:br>
            <a:r>
              <a:rPr lang="ko-KR" altLang="en-US" sz="1600" b="1" dirty="0" err="1">
                <a:latin typeface="+mn-ea"/>
              </a:rPr>
              <a:t>자라날수</a:t>
            </a:r>
            <a:r>
              <a:rPr lang="ko-KR" altLang="en-US" sz="1600" b="1" dirty="0">
                <a:latin typeface="+mn-ea"/>
              </a:rPr>
              <a:t> 있기를 소망합니다</a:t>
            </a:r>
            <a:r>
              <a:rPr lang="en-US" altLang="ko-KR" sz="1600" b="1" dirty="0">
                <a:latin typeface="+mn-ea"/>
              </a:rPr>
              <a:t>.</a:t>
            </a:r>
            <a:r>
              <a:rPr lang="ko-KR" altLang="en-US" sz="1600" b="1" dirty="0">
                <a:latin typeface="+mn-ea"/>
              </a:rPr>
              <a:t> </a:t>
            </a:r>
            <a:br>
              <a:rPr lang="en-US" altLang="ko-KR" sz="1800" b="1" dirty="0">
                <a:latin typeface="+mn-ea"/>
                <a:ea typeface="+mn-ea"/>
              </a:rPr>
            </a:br>
            <a:r>
              <a:rPr lang="en-US" altLang="ko-KR" sz="2000" b="1" dirty="0">
                <a:latin typeface="+mn-ea"/>
                <a:ea typeface="+mn-ea"/>
              </a:rPr>
              <a:t>                </a:t>
            </a:r>
            <a:r>
              <a:rPr lang="ko-KR" altLang="en-US" sz="1600" b="1" dirty="0">
                <a:latin typeface="+mn-ea"/>
                <a:ea typeface="+mn-ea"/>
              </a:rPr>
              <a:t>                                                               </a:t>
            </a:r>
            <a:br>
              <a:rPr lang="en-US" altLang="ko-KR" sz="2000" b="1" dirty="0">
                <a:latin typeface="+mn-ea"/>
                <a:ea typeface="+mn-ea"/>
              </a:rPr>
            </a:br>
            <a:br>
              <a:rPr lang="en-US" altLang="ko-KR" sz="2000" b="1" dirty="0">
                <a:latin typeface="+mn-ea"/>
                <a:ea typeface="+mn-ea"/>
              </a:rPr>
            </a:br>
            <a:br>
              <a:rPr lang="en-US" altLang="ko-KR" sz="2000" b="1" dirty="0">
                <a:latin typeface="+mn-ea"/>
                <a:ea typeface="+mn-ea"/>
              </a:rPr>
            </a:br>
            <a:br>
              <a:rPr lang="en-US" altLang="ko-KR" sz="2000" b="1" dirty="0">
                <a:latin typeface="+mn-ea"/>
                <a:ea typeface="+mn-ea"/>
              </a:rPr>
            </a:br>
            <a:br>
              <a:rPr lang="en-US" altLang="ko-KR" sz="1600" b="1" dirty="0">
                <a:latin typeface="+mn-ea"/>
                <a:ea typeface="+mn-ea"/>
              </a:rPr>
            </a:br>
            <a:br>
              <a:rPr lang="en-US" altLang="ko-KR" sz="1600" b="1" dirty="0">
                <a:latin typeface="+mn-ea"/>
                <a:ea typeface="+mn-ea"/>
              </a:rPr>
            </a:br>
            <a:br>
              <a:rPr lang="en-US" altLang="ko-KR" sz="1600" b="1" dirty="0">
                <a:latin typeface="+mn-ea"/>
                <a:ea typeface="+mn-ea"/>
              </a:rPr>
            </a:br>
            <a:br>
              <a:rPr lang="en-US" altLang="ko-KR" sz="1600" b="1" dirty="0">
                <a:latin typeface="+mn-ea"/>
                <a:ea typeface="+mn-ea"/>
              </a:rPr>
            </a:br>
            <a:br>
              <a:rPr lang="en-US" altLang="ko-KR" sz="1600" b="1" dirty="0">
                <a:latin typeface="+mn-ea"/>
                <a:ea typeface="+mn-ea"/>
              </a:rPr>
            </a:br>
            <a:br>
              <a:rPr lang="en-US" altLang="ko-KR" sz="1600" b="1" dirty="0">
                <a:latin typeface="+mn-ea"/>
                <a:ea typeface="+mn-ea"/>
              </a:rPr>
            </a:br>
            <a:br>
              <a:rPr lang="en-US" altLang="ko-KR" sz="1600" b="1" dirty="0">
                <a:latin typeface="+mn-ea"/>
                <a:ea typeface="+mn-ea"/>
              </a:rPr>
            </a:br>
            <a:br>
              <a:rPr lang="en-US" altLang="ko-KR" sz="1600" b="1" dirty="0">
                <a:latin typeface="+mn-ea"/>
                <a:ea typeface="+mn-ea"/>
              </a:rPr>
            </a:br>
            <a:br>
              <a:rPr lang="en-US" altLang="ko-KR" sz="1600" b="1" dirty="0">
                <a:latin typeface="+mn-ea"/>
                <a:ea typeface="+mn-ea"/>
              </a:rPr>
            </a:br>
            <a:br>
              <a:rPr lang="en-US" altLang="ko-KR" sz="1600" b="1" dirty="0">
                <a:latin typeface="+mn-ea"/>
                <a:ea typeface="+mn-ea"/>
              </a:rPr>
            </a:br>
            <a:br>
              <a:rPr lang="en-US" altLang="ko-KR" sz="1700" b="1" dirty="0">
                <a:latin typeface="+mn-ea"/>
                <a:ea typeface="+mn-ea"/>
              </a:rPr>
            </a:br>
            <a:r>
              <a:rPr lang="en-US" altLang="ko-KR" sz="1700" b="1" dirty="0">
                <a:latin typeface="+mn-ea"/>
                <a:ea typeface="+mn-ea"/>
              </a:rPr>
              <a:t> </a:t>
            </a:r>
            <a:r>
              <a:rPr lang="ko-KR" altLang="en-US" sz="1700" b="1" dirty="0">
                <a:latin typeface="+mn-ea"/>
                <a:ea typeface="+mn-ea"/>
              </a:rPr>
              <a:t>  </a:t>
            </a:r>
            <a:br>
              <a:rPr lang="en-US" altLang="ko-KR" sz="1400" b="1" dirty="0">
                <a:latin typeface="+mn-ea"/>
                <a:ea typeface="+mn-ea"/>
              </a:rPr>
            </a:br>
            <a:br>
              <a:rPr lang="en-US" altLang="ko-KR" sz="1400" b="1" dirty="0">
                <a:latin typeface="+mn-ea"/>
                <a:ea typeface="+mn-ea"/>
              </a:rPr>
            </a:br>
            <a:r>
              <a:rPr lang="en-US" altLang="ko-KR" sz="1300" b="1" dirty="0">
                <a:latin typeface="+mn-ea"/>
                <a:ea typeface="+mn-ea"/>
              </a:rPr>
              <a:t> </a:t>
            </a:r>
            <a:br>
              <a:rPr lang="en-US" altLang="ko-KR" sz="1300" b="1" dirty="0">
                <a:latin typeface="+mn-ea"/>
                <a:ea typeface="+mn-ea"/>
              </a:rPr>
            </a:br>
            <a:br>
              <a:rPr lang="en-US" altLang="ko-KR" sz="1600" b="1" dirty="0"/>
            </a:br>
            <a:endParaRPr lang="ko-KR" altLang="en-US" dirty="0"/>
          </a:p>
        </p:txBody>
      </p:sp>
      <p:graphicFrame>
        <p:nvGraphicFramePr>
          <p:cNvPr id="11" name="표 11">
            <a:extLst>
              <a:ext uri="{FF2B5EF4-FFF2-40B4-BE49-F238E27FC236}">
                <a16:creationId xmlns:a16="http://schemas.microsoft.com/office/drawing/2014/main" id="{FB602252-18AF-4CA4-A725-EA0029DBD224}"/>
              </a:ext>
            </a:extLst>
          </p:cNvPr>
          <p:cNvGraphicFramePr>
            <a:graphicFrameLocks noGrp="1"/>
          </p:cNvGraphicFramePr>
          <p:nvPr>
            <p:ph sz="half" idx="1"/>
            <p:extLst>
              <p:ext uri="{D42A27DB-BD31-4B8C-83A1-F6EECF244321}">
                <p14:modId xmlns:p14="http://schemas.microsoft.com/office/powerpoint/2010/main" val="3067456907"/>
              </p:ext>
            </p:extLst>
          </p:nvPr>
        </p:nvGraphicFramePr>
        <p:xfrm>
          <a:off x="1363480" y="205556"/>
          <a:ext cx="9430063" cy="751048"/>
        </p:xfrm>
        <a:graphic>
          <a:graphicData uri="http://schemas.openxmlformats.org/drawingml/2006/table">
            <a:tbl>
              <a:tblPr firstRow="1" bandRow="1">
                <a:tableStyleId>{5C22544A-7EE6-4342-B048-85BDC9FD1C3A}</a:tableStyleId>
              </a:tblPr>
              <a:tblGrid>
                <a:gridCol w="4678182">
                  <a:extLst>
                    <a:ext uri="{9D8B030D-6E8A-4147-A177-3AD203B41FA5}">
                      <a16:colId xmlns:a16="http://schemas.microsoft.com/office/drawing/2014/main" val="1492393139"/>
                    </a:ext>
                  </a:extLst>
                </a:gridCol>
                <a:gridCol w="4751881">
                  <a:extLst>
                    <a:ext uri="{9D8B030D-6E8A-4147-A177-3AD203B41FA5}">
                      <a16:colId xmlns:a16="http://schemas.microsoft.com/office/drawing/2014/main" val="1447496164"/>
                    </a:ext>
                  </a:extLst>
                </a:gridCol>
              </a:tblGrid>
              <a:tr h="375524">
                <a:tc rowSpan="2">
                  <a:txBody>
                    <a:bodyPr/>
                    <a:lstStyle/>
                    <a:p>
                      <a:pPr algn="ctr" latinLnBrk="1"/>
                      <a:r>
                        <a:rPr lang="ko-KR" altLang="en-US" sz="2400" dirty="0" err="1"/>
                        <a:t>러시</a:t>
                      </a:r>
                      <a:r>
                        <a:rPr lang="ko-KR" altLang="en-US" sz="2400" dirty="0" err="1">
                          <a:solidFill>
                            <a:schemeClr val="tx1"/>
                          </a:solidFill>
                        </a:rPr>
                        <a:t>러시아</a:t>
                      </a:r>
                      <a:r>
                        <a:rPr lang="ko-KR" altLang="en-US" sz="2400" dirty="0">
                          <a:solidFill>
                            <a:schemeClr val="tx1"/>
                          </a:solidFill>
                        </a:rPr>
                        <a:t>  </a:t>
                      </a:r>
                      <a:r>
                        <a:rPr lang="ko-KR" altLang="en-US" sz="2400" dirty="0" err="1">
                          <a:solidFill>
                            <a:schemeClr val="tx1"/>
                          </a:solidFill>
                        </a:rPr>
                        <a:t>사라토프</a:t>
                      </a:r>
                      <a:r>
                        <a:rPr lang="ko-KR" altLang="en-US" sz="2400" dirty="0">
                          <a:solidFill>
                            <a:schemeClr val="tx1"/>
                          </a:solidFill>
                        </a:rPr>
                        <a:t>  소식</a:t>
                      </a:r>
                      <a:endParaRPr lang="ko-KR" altLang="en-US" sz="2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r>
                        <a:rPr lang="en-US" altLang="ko-KR" dirty="0">
                          <a:solidFill>
                            <a:schemeClr val="tx1"/>
                          </a:solidFill>
                        </a:rPr>
                        <a:t>2023 </a:t>
                      </a:r>
                      <a:r>
                        <a:rPr lang="ko-KR" altLang="en-US" dirty="0">
                          <a:solidFill>
                            <a:schemeClr val="tx1"/>
                          </a:solidFill>
                        </a:rPr>
                        <a:t>년 </a:t>
                      </a:r>
                      <a:r>
                        <a:rPr lang="en-US" altLang="ko-KR" dirty="0">
                          <a:solidFill>
                            <a:schemeClr val="tx1"/>
                          </a:solidFill>
                        </a:rPr>
                        <a:t>09</a:t>
                      </a:r>
                      <a:r>
                        <a:rPr lang="ru-RU" altLang="ko-KR" dirty="0">
                          <a:solidFill>
                            <a:schemeClr val="tx1"/>
                          </a:solidFill>
                        </a:rPr>
                        <a:t> </a:t>
                      </a:r>
                      <a:r>
                        <a:rPr lang="ko-KR" altLang="en-US" dirty="0">
                          <a:solidFill>
                            <a:schemeClr val="tx1"/>
                          </a:solidFill>
                        </a:rPr>
                        <a:t>월</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93192551"/>
                  </a:ext>
                </a:extLst>
              </a:tr>
              <a:tr h="375524">
                <a:tc vMerge="1">
                  <a:txBody>
                    <a:bodyPr/>
                    <a:lstStyle/>
                    <a:p>
                      <a:pPr latinLnBrk="1"/>
                      <a:endParaRPr lang="ko-KR"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r>
                        <a:rPr lang="ko-KR" altLang="en-US" b="1" dirty="0"/>
                        <a:t>서영만 </a:t>
                      </a:r>
                      <a:r>
                        <a:rPr lang="en-US" altLang="ko-KR" b="1" dirty="0"/>
                        <a:t>,</a:t>
                      </a:r>
                      <a:r>
                        <a:rPr lang="ko-KR" altLang="en-US" b="1" dirty="0"/>
                        <a:t> </a:t>
                      </a:r>
                      <a:r>
                        <a:rPr lang="ko-KR" altLang="en-US" b="1" dirty="0" err="1"/>
                        <a:t>빈일숙</a:t>
                      </a:r>
                      <a:r>
                        <a:rPr lang="ko-KR" altLang="en-US" b="1" dirty="0"/>
                        <a:t> 선교사</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8164045"/>
                  </a:ext>
                </a:extLst>
              </a:tr>
            </a:tbl>
          </a:graphicData>
        </a:graphic>
      </p:graphicFrame>
      <p:pic>
        <p:nvPicPr>
          <p:cNvPr id="6" name="그림 5" descr="의류, 사람, 실내, 신발류이(가) 표시된 사진&#10;&#10;자동 생성된 설명">
            <a:extLst>
              <a:ext uri="{FF2B5EF4-FFF2-40B4-BE49-F238E27FC236}">
                <a16:creationId xmlns:a16="http://schemas.microsoft.com/office/drawing/2014/main" id="{60A1AF1D-24C6-541A-1439-3778A49011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168" y="3207390"/>
            <a:ext cx="5824343" cy="3445054"/>
          </a:xfrm>
          <a:prstGeom prst="rect">
            <a:avLst/>
          </a:prstGeom>
        </p:spPr>
      </p:pic>
      <p:sp>
        <p:nvSpPr>
          <p:cNvPr id="10" name="TextBox 9">
            <a:extLst>
              <a:ext uri="{FF2B5EF4-FFF2-40B4-BE49-F238E27FC236}">
                <a16:creationId xmlns:a16="http://schemas.microsoft.com/office/drawing/2014/main" id="{21093A63-A446-905B-3195-897094403F3F}"/>
              </a:ext>
            </a:extLst>
          </p:cNvPr>
          <p:cNvSpPr txBox="1"/>
          <p:nvPr/>
        </p:nvSpPr>
        <p:spPr>
          <a:xfrm>
            <a:off x="1363480" y="3429000"/>
            <a:ext cx="2863564" cy="369332"/>
          </a:xfrm>
          <a:prstGeom prst="rect">
            <a:avLst/>
          </a:prstGeom>
          <a:noFill/>
        </p:spPr>
        <p:txBody>
          <a:bodyPr wrap="square" rtlCol="0">
            <a:spAutoFit/>
          </a:bodyPr>
          <a:lstStyle/>
          <a:p>
            <a:r>
              <a:rPr lang="ko-KR" altLang="en-US" dirty="0">
                <a:solidFill>
                  <a:schemeClr val="bg1"/>
                </a:solidFill>
              </a:rPr>
              <a:t>아름다운 교회 성도님들  </a:t>
            </a:r>
            <a:endParaRPr lang="ko-KR" altLang="en-US" dirty="0"/>
          </a:p>
        </p:txBody>
      </p:sp>
      <p:pic>
        <p:nvPicPr>
          <p:cNvPr id="13" name="그림 12" descr="의류, 사람, 실내, 벽이(가) 표시된 사진&#10;&#10;자동 생성된 설명">
            <a:extLst>
              <a:ext uri="{FF2B5EF4-FFF2-40B4-BE49-F238E27FC236}">
                <a16:creationId xmlns:a16="http://schemas.microsoft.com/office/drawing/2014/main" id="{A9991E6B-E092-ED7B-7223-A63C3F7ED2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78511" y="3207390"/>
            <a:ext cx="5859321" cy="3445054"/>
          </a:xfrm>
          <a:prstGeom prst="rect">
            <a:avLst/>
          </a:prstGeom>
        </p:spPr>
      </p:pic>
      <p:sp>
        <p:nvSpPr>
          <p:cNvPr id="14" name="TextBox 13">
            <a:extLst>
              <a:ext uri="{FF2B5EF4-FFF2-40B4-BE49-F238E27FC236}">
                <a16:creationId xmlns:a16="http://schemas.microsoft.com/office/drawing/2014/main" id="{0024939A-BF04-9266-3FDB-24A41E8B0DCB}"/>
              </a:ext>
            </a:extLst>
          </p:cNvPr>
          <p:cNvSpPr txBox="1"/>
          <p:nvPr/>
        </p:nvSpPr>
        <p:spPr>
          <a:xfrm flipH="1">
            <a:off x="7177450" y="3613666"/>
            <a:ext cx="3101500" cy="369332"/>
          </a:xfrm>
          <a:prstGeom prst="rect">
            <a:avLst/>
          </a:prstGeom>
          <a:noFill/>
        </p:spPr>
        <p:txBody>
          <a:bodyPr wrap="square" rtlCol="0">
            <a:spAutoFit/>
          </a:bodyPr>
          <a:lstStyle/>
          <a:p>
            <a:r>
              <a:rPr lang="ko-KR" altLang="en-US" dirty="0">
                <a:solidFill>
                  <a:schemeClr val="bg1"/>
                </a:solidFill>
              </a:rPr>
              <a:t>엥겔스 사랑교회  성도님들</a:t>
            </a:r>
          </a:p>
        </p:txBody>
      </p:sp>
    </p:spTree>
    <p:extLst>
      <p:ext uri="{BB962C8B-B14F-4D97-AF65-F5344CB8AC3E}">
        <p14:creationId xmlns:p14="http://schemas.microsoft.com/office/powerpoint/2010/main" val="324334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그림 6">
            <a:extLst>
              <a:ext uri="{FF2B5EF4-FFF2-40B4-BE49-F238E27FC236}">
                <a16:creationId xmlns:a16="http://schemas.microsoft.com/office/drawing/2014/main" id="{563E493C-2E9B-43DA-AA86-37E743D57F2B}"/>
              </a:ext>
            </a:extLst>
          </p:cNvPr>
          <p:cNvPicPr>
            <a:picLocks noChangeAspect="1"/>
          </p:cNvPicPr>
          <p:nvPr/>
        </p:nvPicPr>
        <p:blipFill>
          <a:blip r:embed="rId2" cstate="print"/>
          <a:stretch>
            <a:fillRect/>
          </a:stretch>
        </p:blipFill>
        <p:spPr>
          <a:xfrm>
            <a:off x="6172200" y="318269"/>
            <a:ext cx="5643595" cy="996658"/>
          </a:xfrm>
          <a:prstGeom prst="rect">
            <a:avLst/>
          </a:prstGeom>
        </p:spPr>
      </p:pic>
      <p:pic>
        <p:nvPicPr>
          <p:cNvPr id="8" name="그림 7">
            <a:extLst>
              <a:ext uri="{FF2B5EF4-FFF2-40B4-BE49-F238E27FC236}">
                <a16:creationId xmlns:a16="http://schemas.microsoft.com/office/drawing/2014/main" id="{89ABB401-9714-4267-9C29-76797EA27919}"/>
              </a:ext>
            </a:extLst>
          </p:cNvPr>
          <p:cNvPicPr>
            <a:picLocks noChangeAspect="1"/>
          </p:cNvPicPr>
          <p:nvPr/>
        </p:nvPicPr>
        <p:blipFill>
          <a:blip r:embed="rId3" cstate="print"/>
          <a:stretch>
            <a:fillRect/>
          </a:stretch>
        </p:blipFill>
        <p:spPr>
          <a:xfrm>
            <a:off x="551466" y="5561132"/>
            <a:ext cx="5028998" cy="978599"/>
          </a:xfrm>
          <a:prstGeom prst="rect">
            <a:avLst/>
          </a:prstGeom>
        </p:spPr>
      </p:pic>
      <p:pic>
        <p:nvPicPr>
          <p:cNvPr id="13" name="그림 12">
            <a:extLst>
              <a:ext uri="{FF2B5EF4-FFF2-40B4-BE49-F238E27FC236}">
                <a16:creationId xmlns:a16="http://schemas.microsoft.com/office/drawing/2014/main" id="{E7982659-56A9-4194-A407-BFF9FB83E5EA}"/>
              </a:ext>
            </a:extLst>
          </p:cNvPr>
          <p:cNvPicPr>
            <a:picLocks noChangeAspect="1"/>
          </p:cNvPicPr>
          <p:nvPr/>
        </p:nvPicPr>
        <p:blipFill>
          <a:blip r:embed="rId3" cstate="print"/>
          <a:stretch>
            <a:fillRect/>
          </a:stretch>
        </p:blipFill>
        <p:spPr>
          <a:xfrm flipV="1">
            <a:off x="8974319" y="1935815"/>
            <a:ext cx="2977071" cy="4608780"/>
          </a:xfrm>
          <a:prstGeom prst="rect">
            <a:avLst/>
          </a:prstGeom>
        </p:spPr>
      </p:pic>
      <p:pic>
        <p:nvPicPr>
          <p:cNvPr id="17" name="그림 16">
            <a:extLst>
              <a:ext uri="{FF2B5EF4-FFF2-40B4-BE49-F238E27FC236}">
                <a16:creationId xmlns:a16="http://schemas.microsoft.com/office/drawing/2014/main" id="{07C9A83C-AFB1-4041-B4E3-9FEC38CD9F6D}"/>
              </a:ext>
            </a:extLst>
          </p:cNvPr>
          <p:cNvPicPr>
            <a:picLocks noChangeAspect="1"/>
          </p:cNvPicPr>
          <p:nvPr/>
        </p:nvPicPr>
        <p:blipFill>
          <a:blip r:embed="rId2" cstate="print"/>
          <a:stretch>
            <a:fillRect/>
          </a:stretch>
        </p:blipFill>
        <p:spPr>
          <a:xfrm>
            <a:off x="6290847" y="142043"/>
            <a:ext cx="5550106" cy="462817"/>
          </a:xfrm>
          <a:prstGeom prst="rect">
            <a:avLst/>
          </a:prstGeom>
        </p:spPr>
      </p:pic>
      <p:sp>
        <p:nvSpPr>
          <p:cNvPr id="18" name="제목 1">
            <a:extLst>
              <a:ext uri="{FF2B5EF4-FFF2-40B4-BE49-F238E27FC236}">
                <a16:creationId xmlns:a16="http://schemas.microsoft.com/office/drawing/2014/main" id="{6D2EE532-D875-4D30-B62C-FCA2933EC1C0}"/>
              </a:ext>
            </a:extLst>
          </p:cNvPr>
          <p:cNvSpPr txBox="1">
            <a:spLocks/>
          </p:cNvSpPr>
          <p:nvPr/>
        </p:nvSpPr>
        <p:spPr>
          <a:xfrm>
            <a:off x="6172200" y="67656"/>
            <a:ext cx="5780060" cy="1790084"/>
          </a:xfrm>
          <a:prstGeom prst="rect">
            <a:avLst/>
          </a:prstGeom>
        </p:spPr>
        <p:txBody>
          <a:bodyPr vert="horz" lIns="91440" tIns="45720" rIns="91440" bIns="45720" rtlCol="0" anchor="ct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r>
              <a:rPr lang="ko-KR" altLang="en-US" sz="1400" b="1" dirty="0">
                <a:latin typeface="+mn-lt"/>
              </a:rPr>
              <a:t> </a:t>
            </a:r>
            <a:endParaRPr lang="ko-KR" altLang="en-US" sz="1600" b="1" dirty="0">
              <a:latin typeface="+mn-lt"/>
            </a:endParaRPr>
          </a:p>
        </p:txBody>
      </p:sp>
      <p:sp>
        <p:nvSpPr>
          <p:cNvPr id="21" name="Стрелка: шеврон 20">
            <a:extLst>
              <a:ext uri="{FF2B5EF4-FFF2-40B4-BE49-F238E27FC236}">
                <a16:creationId xmlns:a16="http://schemas.microsoft.com/office/drawing/2014/main" id="{E46B101A-D5B5-09A1-ED80-CE4FB09C54B6}"/>
              </a:ext>
            </a:extLst>
          </p:cNvPr>
          <p:cNvSpPr/>
          <p:nvPr/>
        </p:nvSpPr>
        <p:spPr>
          <a:xfrm flipV="1">
            <a:off x="5799350" y="1236623"/>
            <a:ext cx="320309" cy="344305"/>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p:sp>
        <p:nvSpPr>
          <p:cNvPr id="24" name="직사각형 23"/>
          <p:cNvSpPr/>
          <p:nvPr/>
        </p:nvSpPr>
        <p:spPr>
          <a:xfrm>
            <a:off x="630314" y="177553"/>
            <a:ext cx="4216894" cy="34623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dirty="0">
                <a:solidFill>
                  <a:schemeClr val="tx1"/>
                </a:solidFill>
              </a:rPr>
              <a:t>성도들과 볼고그라드 세미나 참석</a:t>
            </a:r>
          </a:p>
        </p:txBody>
      </p:sp>
      <p:sp>
        <p:nvSpPr>
          <p:cNvPr id="26" name="직사각형 25"/>
          <p:cNvSpPr/>
          <p:nvPr/>
        </p:nvSpPr>
        <p:spPr>
          <a:xfrm>
            <a:off x="6695242" y="187910"/>
            <a:ext cx="4216894" cy="34623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dirty="0">
                <a:solidFill>
                  <a:schemeClr val="tx1"/>
                </a:solidFill>
              </a:rPr>
              <a:t>볼고그라드 세미나  성찬식</a:t>
            </a:r>
          </a:p>
        </p:txBody>
      </p:sp>
      <p:sp>
        <p:nvSpPr>
          <p:cNvPr id="29" name="직사각형 28"/>
          <p:cNvSpPr/>
          <p:nvPr/>
        </p:nvSpPr>
        <p:spPr>
          <a:xfrm>
            <a:off x="577049" y="3435658"/>
            <a:ext cx="4563121" cy="41725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dirty="0">
                <a:solidFill>
                  <a:schemeClr val="tx1"/>
                </a:solidFill>
              </a:rPr>
              <a:t>한글학교 역사 캠프</a:t>
            </a:r>
          </a:p>
        </p:txBody>
      </p:sp>
      <p:sp>
        <p:nvSpPr>
          <p:cNvPr id="30" name="직사각형 29"/>
          <p:cNvSpPr/>
          <p:nvPr/>
        </p:nvSpPr>
        <p:spPr>
          <a:xfrm>
            <a:off x="6719096" y="3464919"/>
            <a:ext cx="4563121" cy="41725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dirty="0">
                <a:solidFill>
                  <a:schemeClr val="tx1"/>
                </a:solidFill>
              </a:rPr>
              <a:t>한글학교 역사 캠프</a:t>
            </a:r>
          </a:p>
        </p:txBody>
      </p:sp>
      <p:pic>
        <p:nvPicPr>
          <p:cNvPr id="4" name="그림 3" descr="의류, 사람, 야외, 나무이(가) 표시된 사진&#10;&#10;자동 생성된 설명">
            <a:extLst>
              <a:ext uri="{FF2B5EF4-FFF2-40B4-BE49-F238E27FC236}">
                <a16:creationId xmlns:a16="http://schemas.microsoft.com/office/drawing/2014/main" id="{1AE286DA-5C21-E03D-BDDF-C9D65A6B54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1635" y="638847"/>
            <a:ext cx="6114118" cy="2715526"/>
          </a:xfrm>
          <a:prstGeom prst="rect">
            <a:avLst/>
          </a:prstGeom>
        </p:spPr>
      </p:pic>
      <p:pic>
        <p:nvPicPr>
          <p:cNvPr id="10" name="그림 9" descr="의류, 사람, 실내, 벽이(가) 표시된 사진&#10;&#10;자동 생성된 설명">
            <a:extLst>
              <a:ext uri="{FF2B5EF4-FFF2-40B4-BE49-F238E27FC236}">
                <a16:creationId xmlns:a16="http://schemas.microsoft.com/office/drawing/2014/main" id="{BD163026-8D1A-D63F-A7A2-66DC6EA8E62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85753" y="603682"/>
            <a:ext cx="5780061" cy="2750691"/>
          </a:xfrm>
          <a:prstGeom prst="rect">
            <a:avLst/>
          </a:prstGeom>
        </p:spPr>
      </p:pic>
      <p:pic>
        <p:nvPicPr>
          <p:cNvPr id="12" name="그림 11" descr="의류, 사람, 인간의 얼굴, 미소이(가) 표시된 사진&#10;&#10;자동 생성된 설명">
            <a:extLst>
              <a:ext uri="{FF2B5EF4-FFF2-40B4-BE49-F238E27FC236}">
                <a16:creationId xmlns:a16="http://schemas.microsoft.com/office/drawing/2014/main" id="{961C83D5-199C-0617-B136-7FE4BB177D2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1636" y="3921208"/>
            <a:ext cx="6114118" cy="2823099"/>
          </a:xfrm>
          <a:prstGeom prst="rect">
            <a:avLst/>
          </a:prstGeom>
        </p:spPr>
      </p:pic>
      <p:pic>
        <p:nvPicPr>
          <p:cNvPr id="15" name="그림 14" descr="의류, 실내, 사람, 신발류이(가) 표시된 사진&#10;&#10;자동 생성된 설명">
            <a:extLst>
              <a:ext uri="{FF2B5EF4-FFF2-40B4-BE49-F238E27FC236}">
                <a16:creationId xmlns:a16="http://schemas.microsoft.com/office/drawing/2014/main" id="{4AA5F76E-68CC-DF87-A1B0-1D57A2717E2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85753" y="3921208"/>
            <a:ext cx="5780061" cy="2849102"/>
          </a:xfrm>
          <a:prstGeom prst="rect">
            <a:avLst/>
          </a:prstGeom>
        </p:spPr>
      </p:pic>
    </p:spTree>
    <p:extLst>
      <p:ext uri="{BB962C8B-B14F-4D97-AF65-F5344CB8AC3E}">
        <p14:creationId xmlns:p14="http://schemas.microsoft.com/office/powerpoint/2010/main" val="2996229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629B44DE-B39D-434F-95CD-DC51D00DA63F}"/>
              </a:ext>
            </a:extLst>
          </p:cNvPr>
          <p:cNvSpPr>
            <a:spLocks noGrp="1"/>
          </p:cNvSpPr>
          <p:nvPr>
            <p:ph type="title"/>
          </p:nvPr>
        </p:nvSpPr>
        <p:spPr>
          <a:xfrm>
            <a:off x="0" y="132522"/>
            <a:ext cx="12192000" cy="1558167"/>
          </a:xfrm>
        </p:spPr>
        <p:txBody>
          <a:bodyPr>
            <a:normAutofit fontScale="90000"/>
          </a:bodyPr>
          <a:lstStyle/>
          <a:p>
            <a:br>
              <a:rPr lang="en-US" altLang="ko-KR" sz="2000" b="1" dirty="0"/>
            </a:br>
            <a:br>
              <a:rPr lang="en-US" altLang="ko-KR" sz="2000" b="1" dirty="0"/>
            </a:br>
            <a:br>
              <a:rPr lang="en-US" altLang="ko-KR" sz="2000" b="1" dirty="0"/>
            </a:br>
            <a:br>
              <a:rPr lang="en-US" altLang="ko-KR" sz="2000" b="1" dirty="0"/>
            </a:br>
            <a:br>
              <a:rPr lang="en-US" altLang="ko-KR" sz="2000" b="1" dirty="0"/>
            </a:br>
            <a:br>
              <a:rPr lang="en-US" altLang="ko-KR" sz="2000" b="1" dirty="0"/>
            </a:br>
            <a:br>
              <a:rPr lang="en-US" altLang="ko-KR" sz="2000" b="1" dirty="0"/>
            </a:br>
            <a:endParaRPr lang="ko-KR" altLang="en-US" dirty="0"/>
          </a:p>
        </p:txBody>
      </p:sp>
      <p:sp>
        <p:nvSpPr>
          <p:cNvPr id="3" name="내용 개체 틀 2">
            <a:extLst>
              <a:ext uri="{FF2B5EF4-FFF2-40B4-BE49-F238E27FC236}">
                <a16:creationId xmlns:a16="http://schemas.microsoft.com/office/drawing/2014/main" id="{00559FA5-55EA-462A-A5E0-178EFE75B96E}"/>
              </a:ext>
            </a:extLst>
          </p:cNvPr>
          <p:cNvSpPr>
            <a:spLocks noGrp="1"/>
          </p:cNvSpPr>
          <p:nvPr>
            <p:ph idx="1"/>
          </p:nvPr>
        </p:nvSpPr>
        <p:spPr>
          <a:xfrm rot="10800000" flipV="1">
            <a:off x="209121" y="132522"/>
            <a:ext cx="11773758" cy="6241025"/>
          </a:xfrm>
        </p:spPr>
        <p:txBody>
          <a:bodyPr>
            <a:normAutofit fontScale="92500" lnSpcReduction="10000"/>
          </a:bodyPr>
          <a:lstStyle/>
          <a:p>
            <a:pPr marL="0" indent="0">
              <a:buNone/>
            </a:pPr>
            <a:endParaRPr lang="en-US" altLang="ko-KR" sz="1200" b="1" dirty="0"/>
          </a:p>
          <a:p>
            <a:pPr marL="0" indent="0">
              <a:buNone/>
            </a:pPr>
            <a:endParaRPr lang="en-US" altLang="ko-KR" sz="1200" b="1" dirty="0"/>
          </a:p>
          <a:p>
            <a:pPr marL="0" marR="0" indent="0" algn="just" fontAlgn="base">
              <a:spcBef>
                <a:spcPts val="0"/>
              </a:spcBef>
              <a:spcAft>
                <a:spcPts val="800"/>
              </a:spcAft>
            </a:pPr>
            <a:r>
              <a:rPr lang="ko-KR" altLang="en-US" sz="2000" b="1" i="0" u="none" strike="noStrike" dirty="0">
                <a:solidFill>
                  <a:srgbClr val="000000"/>
                </a:solidFill>
                <a:effectLst/>
                <a:latin typeface="Malgun Gothic" panose="020B0503020000020004" pitchFamily="50" charset="-127"/>
                <a:ea typeface="Malgun Gothic" panose="020B0503020000020004" pitchFamily="50" charset="-127"/>
              </a:rPr>
              <a:t>저희는  주어진 사역들을  감당하면서  하나님께 영광을 올려드리고 있습니다</a:t>
            </a:r>
            <a:r>
              <a:rPr lang="en-US" altLang="ko-KR" sz="2000" b="1" i="0" u="none" strike="noStrike" dirty="0">
                <a:solidFill>
                  <a:srgbClr val="000000"/>
                </a:solidFill>
                <a:effectLst/>
                <a:latin typeface="Malgun Gothic" panose="020B0503020000020004" pitchFamily="50" charset="-127"/>
                <a:ea typeface="Malgun Gothic" panose="020B0503020000020004" pitchFamily="50" charset="-127"/>
              </a:rPr>
              <a:t>. </a:t>
            </a:r>
          </a:p>
          <a:p>
            <a:pPr marL="0" indent="0">
              <a:buNone/>
            </a:pPr>
            <a:r>
              <a:rPr lang="ko-KR" altLang="en-US" sz="1600" b="1" dirty="0"/>
              <a:t>기도제목</a:t>
            </a:r>
            <a:r>
              <a:rPr lang="en-US" altLang="ko-KR" sz="1600" b="1" dirty="0"/>
              <a:t>:</a:t>
            </a:r>
          </a:p>
          <a:p>
            <a:pPr marL="0" marR="0" indent="0" algn="just" fontAlgn="base">
              <a:spcBef>
                <a:spcPts val="0"/>
              </a:spcBef>
              <a:spcAft>
                <a:spcPts val="800"/>
              </a:spcAft>
              <a:buNone/>
            </a:pPr>
            <a:endParaRPr lang="en-US" altLang="ko-KR" sz="1900" b="0" i="0" u="none" strike="noStrike" dirty="0">
              <a:solidFill>
                <a:srgbClr val="000000"/>
              </a:solidFill>
              <a:effectLst/>
              <a:latin typeface="Malgun Gothic" panose="020B0503020000020004" pitchFamily="50" charset="-127"/>
              <a:ea typeface="Malgun Gothic" panose="020B0503020000020004" pitchFamily="50" charset="-127"/>
            </a:endParaRPr>
          </a:p>
          <a:p>
            <a:pPr marL="0" marR="0" indent="0" algn="just" fontAlgn="base">
              <a:spcBef>
                <a:spcPts val="0"/>
              </a:spcBef>
              <a:spcAft>
                <a:spcPts val="800"/>
              </a:spcAft>
              <a:buNone/>
            </a:pPr>
            <a:r>
              <a:rPr lang="en-US" altLang="ko-KR" sz="1900" b="0" i="0" u="none" strike="noStrike" dirty="0">
                <a:solidFill>
                  <a:srgbClr val="000000"/>
                </a:solidFill>
                <a:effectLst/>
                <a:latin typeface="Malgun Gothic" panose="020B0503020000020004" pitchFamily="50" charset="-127"/>
                <a:ea typeface="Malgun Gothic" panose="020B0503020000020004" pitchFamily="50" charset="-127"/>
              </a:rPr>
              <a:t> </a:t>
            </a:r>
            <a:r>
              <a:rPr lang="en-US" altLang="ko-KR" sz="1900" b="0" i="0" u="none" strike="noStrike" dirty="0">
                <a:solidFill>
                  <a:srgbClr val="000000"/>
                </a:solidFill>
                <a:effectLst/>
                <a:latin typeface="Arial Black" panose="020B0A04020102020204" pitchFamily="34" charset="0"/>
                <a:ea typeface="Malgun Gothic" panose="020B0503020000020004" pitchFamily="50" charset="-127"/>
              </a:rPr>
              <a:t>1. </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섬기는 </a:t>
            </a:r>
            <a:r>
              <a:rPr lang="en-US" altLang="ko-KR" sz="1900" b="0" i="0" u="none" strike="noStrike" dirty="0">
                <a:solidFill>
                  <a:srgbClr val="000000"/>
                </a:solidFill>
                <a:effectLst/>
                <a:latin typeface="Arial Black" panose="020B0A04020102020204" pitchFamily="34" charset="0"/>
                <a:ea typeface="Malgun Gothic" panose="020B0503020000020004" pitchFamily="50" charset="-127"/>
              </a:rPr>
              <a:t>3</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개의 </a:t>
            </a:r>
            <a:r>
              <a:rPr lang="ko-KR" altLang="en-US" sz="1900" b="0" i="0" u="none" strike="noStrike" dirty="0" err="1">
                <a:solidFill>
                  <a:srgbClr val="000000"/>
                </a:solidFill>
                <a:effectLst/>
                <a:latin typeface="Arial Black" panose="020B0A04020102020204" pitchFamily="34" charset="0"/>
                <a:ea typeface="Malgun Gothic" panose="020B0503020000020004" pitchFamily="50" charset="-127"/>
              </a:rPr>
              <a:t>지교회</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 부흥과 성도님들의 영육이 강건하게 </a:t>
            </a:r>
            <a:r>
              <a:rPr lang="ko-KR" altLang="en-US" sz="1900" b="0" i="0" u="none" strike="noStrike" dirty="0" err="1">
                <a:solidFill>
                  <a:srgbClr val="000000"/>
                </a:solidFill>
                <a:effectLst/>
                <a:latin typeface="Arial Black" panose="020B0A04020102020204" pitchFamily="34" charset="0"/>
                <a:ea typeface="Malgun Gothic" panose="020B0503020000020004" pitchFamily="50" charset="-127"/>
              </a:rPr>
              <a:t>하옵소서</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  </a:t>
            </a:r>
          </a:p>
          <a:p>
            <a:pPr marL="0" marR="0" indent="0" algn="just" fontAlgn="base">
              <a:spcBef>
                <a:spcPts val="0"/>
              </a:spcBef>
              <a:spcAft>
                <a:spcPts val="800"/>
              </a:spcAft>
              <a:buNone/>
            </a:pPr>
            <a:r>
              <a:rPr lang="en-US" altLang="ko-KR" sz="1900" b="0" i="0" u="none" strike="noStrike" dirty="0">
                <a:solidFill>
                  <a:srgbClr val="000000"/>
                </a:solidFill>
                <a:effectLst/>
                <a:latin typeface="Arial Black" panose="020B0A04020102020204" pitchFamily="34" charset="0"/>
                <a:ea typeface="Malgun Gothic" panose="020B0503020000020004" pitchFamily="50" charset="-127"/>
              </a:rPr>
              <a:t> 2. </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서영만 선교사 가정이 영</a:t>
            </a:r>
            <a:r>
              <a:rPr lang="en-US" altLang="ko-KR" sz="1900" b="0" i="0" u="none" strike="noStrike" dirty="0">
                <a:solidFill>
                  <a:srgbClr val="000000"/>
                </a:solidFill>
                <a:effectLst/>
                <a:latin typeface="Arial Black" panose="020B0A04020102020204" pitchFamily="34" charset="0"/>
                <a:ea typeface="Malgun Gothic" panose="020B0503020000020004" pitchFamily="50" charset="-127"/>
              </a:rPr>
              <a:t>.</a:t>
            </a:r>
            <a:r>
              <a:rPr lang="ko-KR" altLang="en-US" sz="1900" b="0" i="0" u="none" strike="noStrike" dirty="0" err="1">
                <a:solidFill>
                  <a:srgbClr val="000000"/>
                </a:solidFill>
                <a:effectLst/>
                <a:latin typeface="Arial Black" panose="020B0A04020102020204" pitchFamily="34" charset="0"/>
                <a:ea typeface="Malgun Gothic" panose="020B0503020000020004" pitchFamily="50" charset="-127"/>
              </a:rPr>
              <a:t>육간에</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 강건케 </a:t>
            </a:r>
            <a:r>
              <a:rPr lang="ko-KR" altLang="en-US" sz="1900" b="0" i="0" u="none" strike="noStrike" dirty="0" err="1">
                <a:solidFill>
                  <a:srgbClr val="000000"/>
                </a:solidFill>
                <a:effectLst/>
                <a:latin typeface="Arial Black" panose="020B0A04020102020204" pitchFamily="34" charset="0"/>
                <a:ea typeface="Malgun Gothic" panose="020B0503020000020004" pitchFamily="50" charset="-127"/>
              </a:rPr>
              <a:t>하옵소서</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 </a:t>
            </a:r>
          </a:p>
          <a:p>
            <a:pPr marL="0" marR="0" indent="0" algn="just" fontAlgn="base">
              <a:spcBef>
                <a:spcPts val="0"/>
              </a:spcBef>
              <a:spcAft>
                <a:spcPts val="800"/>
              </a:spcAft>
              <a:buNone/>
            </a:pPr>
            <a:r>
              <a:rPr lang="en-US" altLang="ko-KR" sz="1900" b="0" i="0" u="none" strike="noStrike" dirty="0">
                <a:solidFill>
                  <a:srgbClr val="000000"/>
                </a:solidFill>
                <a:effectLst/>
                <a:latin typeface="Arial Black" panose="020B0A04020102020204" pitchFamily="34" charset="0"/>
                <a:ea typeface="Malgun Gothic" panose="020B0503020000020004" pitchFamily="50" charset="-127"/>
              </a:rPr>
              <a:t> 3. </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부족함 없는 물질의 후원과</a:t>
            </a:r>
            <a:r>
              <a:rPr lang="en-US" altLang="ko-KR" sz="1900" b="0" i="0" u="none" strike="noStrike" dirty="0">
                <a:solidFill>
                  <a:srgbClr val="000000"/>
                </a:solidFill>
                <a:effectLst/>
                <a:latin typeface="Arial Black" panose="020B0A04020102020204" pitchFamily="34" charset="0"/>
                <a:ea typeface="Malgun Gothic" panose="020B0503020000020004" pitchFamily="50" charset="-127"/>
              </a:rPr>
              <a:t>, </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파송 교회를 찾을 수 있도록 도와 </a:t>
            </a:r>
            <a:r>
              <a:rPr lang="ko-KR" altLang="en-US" sz="1900" b="0" i="0" u="none" strike="noStrike" dirty="0" err="1">
                <a:solidFill>
                  <a:srgbClr val="000000"/>
                </a:solidFill>
                <a:effectLst/>
                <a:latin typeface="Arial Black" panose="020B0A04020102020204" pitchFamily="34" charset="0"/>
                <a:ea typeface="Malgun Gothic" panose="020B0503020000020004" pitchFamily="50" charset="-127"/>
              </a:rPr>
              <a:t>주시옵소서</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 </a:t>
            </a:r>
          </a:p>
          <a:p>
            <a:pPr marL="0" marR="0" indent="0" algn="just" fontAlgn="base">
              <a:spcBef>
                <a:spcPts val="0"/>
              </a:spcBef>
              <a:spcAft>
                <a:spcPts val="800"/>
              </a:spcAft>
              <a:buNone/>
            </a:pPr>
            <a:r>
              <a:rPr lang="en-US" altLang="ko-KR" sz="1900" b="0" i="0" u="none" strike="noStrike" dirty="0">
                <a:solidFill>
                  <a:srgbClr val="000000"/>
                </a:solidFill>
                <a:effectLst/>
                <a:latin typeface="Arial Black" panose="020B0A04020102020204" pitchFamily="34" charset="0"/>
                <a:ea typeface="Malgun Gothic" panose="020B0503020000020004" pitchFamily="50" charset="-127"/>
              </a:rPr>
              <a:t> 4. </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한글학교를 통해서 하나님의 복음 사역이 열리게 </a:t>
            </a:r>
            <a:r>
              <a:rPr lang="ko-KR" altLang="en-US" sz="1900" b="0" i="0" u="none" strike="noStrike" dirty="0" err="1">
                <a:solidFill>
                  <a:srgbClr val="000000"/>
                </a:solidFill>
                <a:effectLst/>
                <a:latin typeface="Arial Black" panose="020B0A04020102020204" pitchFamily="34" charset="0"/>
                <a:ea typeface="Malgun Gothic" panose="020B0503020000020004" pitchFamily="50" charset="-127"/>
              </a:rPr>
              <a:t>하옵소서</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  </a:t>
            </a:r>
          </a:p>
          <a:p>
            <a:pPr marL="0" marR="0" indent="0" algn="just" fontAlgn="base">
              <a:spcBef>
                <a:spcPts val="0"/>
              </a:spcBef>
              <a:spcAft>
                <a:spcPts val="800"/>
              </a:spcAft>
              <a:buNone/>
            </a:pPr>
            <a:r>
              <a:rPr lang="en-US" altLang="ko-KR" sz="1900" b="0" i="0" u="none" strike="noStrike" dirty="0">
                <a:solidFill>
                  <a:srgbClr val="000000"/>
                </a:solidFill>
                <a:effectLst/>
                <a:latin typeface="Arial Black" panose="020B0A04020102020204" pitchFamily="34" charset="0"/>
                <a:ea typeface="Malgun Gothic" panose="020B0503020000020004" pitchFamily="50" charset="-127"/>
              </a:rPr>
              <a:t> 5. 9</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인승 봉고차를 구입할 수 있도록 돕는 손길들을 붙여 </a:t>
            </a:r>
            <a:r>
              <a:rPr lang="ko-KR" altLang="en-US" sz="1900" b="0" i="0" u="none" strike="noStrike" dirty="0" err="1">
                <a:solidFill>
                  <a:srgbClr val="000000"/>
                </a:solidFill>
                <a:effectLst/>
                <a:latin typeface="Arial Black" panose="020B0A04020102020204" pitchFamily="34" charset="0"/>
                <a:ea typeface="Malgun Gothic" panose="020B0503020000020004" pitchFamily="50" charset="-127"/>
              </a:rPr>
              <a:t>주옵소서</a:t>
            </a:r>
            <a:endParaRPr lang="en-US" altLang="ko-KR" sz="1900" b="0" i="0" u="none" strike="noStrike" dirty="0">
              <a:solidFill>
                <a:srgbClr val="000000"/>
              </a:solidFill>
              <a:effectLst/>
              <a:latin typeface="Arial Black" panose="020B0A04020102020204" pitchFamily="34" charset="0"/>
              <a:ea typeface="Malgun Gothic" panose="020B0503020000020004" pitchFamily="50" charset="-127"/>
            </a:endParaRPr>
          </a:p>
          <a:p>
            <a:pPr marL="0" marR="0" indent="0" algn="just" fontAlgn="base">
              <a:spcBef>
                <a:spcPts val="0"/>
              </a:spcBef>
              <a:spcAft>
                <a:spcPts val="800"/>
              </a:spcAft>
              <a:buNone/>
            </a:pPr>
            <a:r>
              <a:rPr lang="en-US" altLang="ko-KR" sz="1900" dirty="0">
                <a:solidFill>
                  <a:srgbClr val="000000"/>
                </a:solidFill>
                <a:latin typeface="Arial Black" panose="020B0A04020102020204" pitchFamily="34" charset="0"/>
                <a:ea typeface="Malgun Gothic" panose="020B0503020000020004" pitchFamily="50" charset="-127"/>
              </a:rPr>
              <a:t>   </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 </a:t>
            </a:r>
            <a:r>
              <a:rPr lang="en-US" altLang="ko-KR" sz="1900" b="0" i="0" u="none" strike="noStrike" dirty="0">
                <a:solidFill>
                  <a:srgbClr val="000000"/>
                </a:solidFill>
                <a:effectLst/>
                <a:latin typeface="Arial Black" panose="020B0A04020102020204" pitchFamily="34" charset="0"/>
                <a:ea typeface="Malgun Gothic" panose="020B0503020000020004" pitchFamily="50" charset="-127"/>
              </a:rPr>
              <a:t>(70-80 </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세 되시는 성도님들을 모시고 </a:t>
            </a:r>
            <a:r>
              <a:rPr lang="ko-KR" altLang="en-US" sz="1900" b="0" i="0" u="none" strike="noStrike" dirty="0" err="1">
                <a:solidFill>
                  <a:srgbClr val="000000"/>
                </a:solidFill>
                <a:effectLst/>
                <a:latin typeface="Arial Black" panose="020B0A04020102020204" pitchFamily="34" charset="0"/>
                <a:ea typeface="Malgun Gothic" panose="020B0503020000020004" pitchFamily="50" charset="-127"/>
              </a:rPr>
              <a:t>다닐수</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 있도록</a:t>
            </a:r>
            <a:r>
              <a:rPr lang="en-US" altLang="ko-KR" sz="1900" b="0" i="0" u="none" strike="noStrike" dirty="0">
                <a:solidFill>
                  <a:srgbClr val="000000"/>
                </a:solidFill>
                <a:effectLst/>
                <a:latin typeface="Arial Black" panose="020B0A04020102020204" pitchFamily="34" charset="0"/>
                <a:ea typeface="Malgun Gothic" panose="020B0503020000020004" pitchFamily="50" charset="-127"/>
              </a:rPr>
              <a:t>) </a:t>
            </a:r>
          </a:p>
          <a:p>
            <a:pPr marL="0" marR="0" indent="0" algn="just" fontAlgn="base">
              <a:spcBef>
                <a:spcPts val="0"/>
              </a:spcBef>
              <a:spcAft>
                <a:spcPts val="800"/>
              </a:spcAft>
              <a:buNone/>
            </a:pPr>
            <a:r>
              <a:rPr lang="en-US" altLang="ko-KR" sz="1900" dirty="0">
                <a:solidFill>
                  <a:srgbClr val="000000"/>
                </a:solidFill>
                <a:latin typeface="Arial Black" panose="020B0A04020102020204" pitchFamily="34" charset="0"/>
                <a:ea typeface="Malgun Gothic" panose="020B0503020000020004" pitchFamily="50" charset="-127"/>
              </a:rPr>
              <a:t> 6.</a:t>
            </a:r>
            <a:r>
              <a:rPr lang="en-US" altLang="ko-KR" sz="1900" b="0" i="0" u="none" strike="noStrike" dirty="0">
                <a:solidFill>
                  <a:srgbClr val="000000"/>
                </a:solidFill>
                <a:effectLst/>
                <a:latin typeface="Arial Black" panose="020B0A04020102020204" pitchFamily="34" charset="0"/>
                <a:ea typeface="Malgun Gothic" panose="020B0503020000020004" pitchFamily="50" charset="-127"/>
              </a:rPr>
              <a:t> </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가을에 지붕공사를 해야 하는데 필요한 물질과 돕는 손길을 붙여 </a:t>
            </a:r>
            <a:r>
              <a:rPr lang="ko-KR" altLang="en-US" sz="1900" b="0" i="0" u="none" strike="noStrike" dirty="0" err="1">
                <a:solidFill>
                  <a:srgbClr val="000000"/>
                </a:solidFill>
                <a:effectLst/>
                <a:latin typeface="Arial Black" panose="020B0A04020102020204" pitchFamily="34" charset="0"/>
                <a:ea typeface="Malgun Gothic" panose="020B0503020000020004" pitchFamily="50" charset="-127"/>
              </a:rPr>
              <a:t>주옵소서</a:t>
            </a:r>
            <a:r>
              <a:rPr lang="en-US" altLang="ko-KR" sz="1900" b="0" i="0" u="none" strike="noStrike" dirty="0">
                <a:solidFill>
                  <a:srgbClr val="000000"/>
                </a:solidFill>
                <a:effectLst/>
                <a:latin typeface="Arial Black" panose="020B0A04020102020204" pitchFamily="34" charset="0"/>
                <a:ea typeface="Malgun Gothic" panose="020B0503020000020004" pitchFamily="50" charset="-127"/>
              </a:rPr>
              <a:t>, </a:t>
            </a:r>
          </a:p>
          <a:p>
            <a:pPr marL="0" marR="0" indent="0" algn="just" fontAlgn="base">
              <a:spcBef>
                <a:spcPts val="0"/>
              </a:spcBef>
              <a:spcAft>
                <a:spcPts val="800"/>
              </a:spcAft>
              <a:buNone/>
            </a:pPr>
            <a:r>
              <a:rPr lang="en-US" altLang="ko-KR" sz="1900" b="0" i="0" u="none" strike="noStrike" dirty="0">
                <a:solidFill>
                  <a:srgbClr val="000000"/>
                </a:solidFill>
                <a:effectLst/>
                <a:latin typeface="Arial Black" panose="020B0A04020102020204" pitchFamily="34" charset="0"/>
                <a:ea typeface="Malgun Gothic" panose="020B0503020000020004" pitchFamily="50" charset="-127"/>
              </a:rPr>
              <a:t>   (</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겨울에 눈이 쌓이고 녹으면서 </a:t>
            </a:r>
            <a:r>
              <a:rPr lang="en-US" altLang="ko-KR" sz="1900" b="0" i="0" u="none" strike="noStrike" dirty="0">
                <a:solidFill>
                  <a:srgbClr val="000000"/>
                </a:solidFill>
                <a:effectLst/>
                <a:latin typeface="Arial Black" panose="020B0A04020102020204" pitchFamily="34" charset="0"/>
                <a:ea typeface="Malgun Gothic" panose="020B0503020000020004" pitchFamily="50" charset="-127"/>
              </a:rPr>
              <a:t>1</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층 교회 천정으로 물이 샘</a:t>
            </a:r>
            <a:r>
              <a:rPr lang="en-US" altLang="ko-KR" sz="1900" b="0" i="0" u="none" strike="noStrike" dirty="0">
                <a:solidFill>
                  <a:srgbClr val="000000"/>
                </a:solidFill>
                <a:effectLst/>
                <a:latin typeface="Arial Black" panose="020B0A04020102020204" pitchFamily="34" charset="0"/>
                <a:ea typeface="Malgun Gothic" panose="020B0503020000020004" pitchFamily="50" charset="-127"/>
              </a:rPr>
              <a:t>)</a:t>
            </a:r>
          </a:p>
          <a:p>
            <a:pPr marL="0" marR="0" indent="0" algn="just" fontAlgn="base">
              <a:spcBef>
                <a:spcPts val="0"/>
              </a:spcBef>
              <a:spcAft>
                <a:spcPts val="800"/>
              </a:spcAft>
              <a:buNone/>
            </a:pPr>
            <a:r>
              <a:rPr lang="en-US" altLang="ko-KR" sz="1900" b="0" i="0" u="none" strike="noStrike" dirty="0">
                <a:solidFill>
                  <a:srgbClr val="000000"/>
                </a:solidFill>
                <a:effectLst/>
                <a:latin typeface="Arial Black" panose="020B0A04020102020204" pitchFamily="34" charset="0"/>
                <a:ea typeface="Malgun Gothic" panose="020B0503020000020004" pitchFamily="50" charset="-127"/>
              </a:rPr>
              <a:t>7.</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 허 </a:t>
            </a:r>
            <a:r>
              <a:rPr lang="ko-KR" altLang="en-US" sz="1900" b="0" i="0" u="none" strike="noStrike" dirty="0" err="1">
                <a:solidFill>
                  <a:srgbClr val="000000"/>
                </a:solidFill>
                <a:effectLst/>
                <a:latin typeface="Arial Black" panose="020B0A04020102020204" pitchFamily="34" charset="0"/>
                <a:ea typeface="Malgun Gothic" panose="020B0503020000020004" pitchFamily="50" charset="-127"/>
              </a:rPr>
              <a:t>빌로리</a:t>
            </a:r>
            <a:r>
              <a:rPr lang="ko-KR" altLang="en-US" sz="1900" b="0" i="0" u="none" strike="noStrike" dirty="0">
                <a:solidFill>
                  <a:srgbClr val="000000"/>
                </a:solidFill>
                <a:effectLst/>
                <a:latin typeface="Arial Black" panose="020B0A04020102020204" pitchFamily="34" charset="0"/>
                <a:ea typeface="Malgun Gothic" panose="020B0503020000020004" pitchFamily="50" charset="-127"/>
              </a:rPr>
              <a:t> 성도님이 왼쪽 중풍을 맞고 쓰러지셨는데 속히 건강을 회복 할 수 있도록 치유하여 </a:t>
            </a:r>
            <a:r>
              <a:rPr lang="ko-KR" altLang="en-US" sz="1900" b="0" i="0" u="none" strike="noStrike" dirty="0" err="1">
                <a:solidFill>
                  <a:srgbClr val="000000"/>
                </a:solidFill>
                <a:effectLst/>
                <a:latin typeface="Arial Black" panose="020B0A04020102020204" pitchFamily="34" charset="0"/>
                <a:ea typeface="Malgun Gothic" panose="020B0503020000020004" pitchFamily="50" charset="-127"/>
              </a:rPr>
              <a:t>주옵소서</a:t>
            </a:r>
            <a:r>
              <a:rPr lang="en-US" altLang="ko-KR" sz="1900" b="0" i="0" u="none" strike="noStrike" dirty="0">
                <a:solidFill>
                  <a:srgbClr val="000000"/>
                </a:solidFill>
                <a:effectLst/>
                <a:latin typeface="Arial Black" panose="020B0A04020102020204" pitchFamily="34" charset="0"/>
                <a:ea typeface="Malgun Gothic" panose="020B0503020000020004" pitchFamily="50" charset="-127"/>
              </a:rPr>
              <a:t>.</a:t>
            </a:r>
          </a:p>
          <a:p>
            <a:pPr marL="0" indent="0">
              <a:buNone/>
            </a:pPr>
            <a:r>
              <a:rPr lang="en-US" altLang="ko-KR" sz="1600" b="1" dirty="0">
                <a:latin typeface="Arial Black" panose="020B0A04020102020204" pitchFamily="34" charset="0"/>
              </a:rPr>
              <a:t>  0017- 987-808-2145  </a:t>
            </a:r>
            <a:r>
              <a:rPr lang="ko-KR" altLang="en-US" sz="1600" b="1" dirty="0">
                <a:latin typeface="Arial Black" panose="020B0A04020102020204" pitchFamily="34" charset="0"/>
              </a:rPr>
              <a:t>서영만 선교사 </a:t>
            </a:r>
            <a:endParaRPr lang="en-US" altLang="ko-KR" sz="1600" b="1" dirty="0">
              <a:latin typeface="Arial Black" panose="020B0A04020102020204" pitchFamily="34" charset="0"/>
            </a:endParaRPr>
          </a:p>
          <a:p>
            <a:pPr marL="0" indent="0">
              <a:buNone/>
            </a:pPr>
            <a:endParaRPr lang="en-US" altLang="ko-KR" sz="1600" b="1" dirty="0"/>
          </a:p>
          <a:p>
            <a:pPr marL="0" indent="0">
              <a:buNone/>
            </a:pPr>
            <a:endParaRPr lang="en-US" altLang="ko-KR" sz="1600" b="1" dirty="0"/>
          </a:p>
          <a:p>
            <a:pPr marL="0" indent="0">
              <a:buNone/>
            </a:pPr>
            <a:r>
              <a:rPr lang="ko-KR" altLang="en-US" sz="1600" b="1" dirty="0"/>
              <a:t>수경노회 </a:t>
            </a:r>
            <a:r>
              <a:rPr lang="ko-KR" altLang="en-US" sz="1600" b="1" dirty="0" err="1"/>
              <a:t>김오권</a:t>
            </a:r>
            <a:r>
              <a:rPr lang="ko-KR" altLang="en-US" sz="1600" b="1" dirty="0"/>
              <a:t> 노회장님 모든 임원분들과  해외 선교</a:t>
            </a:r>
            <a:r>
              <a:rPr lang="en-US" altLang="ko-KR" sz="1600" b="1" dirty="0"/>
              <a:t>,</a:t>
            </a:r>
            <a:r>
              <a:rPr lang="ko-KR" altLang="en-US" sz="1600" b="1" dirty="0" err="1"/>
              <a:t>전도부</a:t>
            </a:r>
            <a:r>
              <a:rPr lang="ko-KR" altLang="en-US" sz="1600" b="1"/>
              <a:t> 임원분들  </a:t>
            </a:r>
            <a:r>
              <a:rPr lang="ko-KR" altLang="en-US" sz="1600" b="1" dirty="0"/>
              <a:t>모든 성도님들 사랑하고 축복합니다</a:t>
            </a:r>
            <a:endParaRPr lang="en-US" altLang="ko-KR" sz="1600" b="1" dirty="0"/>
          </a:p>
          <a:p>
            <a:pPr marL="0" indent="0">
              <a:buNone/>
            </a:pPr>
            <a:r>
              <a:rPr lang="en-US" altLang="ko-KR" sz="1100" dirty="0"/>
              <a:t> </a:t>
            </a:r>
            <a:r>
              <a:rPr lang="en-US" altLang="ko-KR" sz="1600" b="1" dirty="0"/>
              <a:t> 2023</a:t>
            </a:r>
            <a:r>
              <a:rPr lang="ko-KR" altLang="en-US" sz="1600" b="1" dirty="0"/>
              <a:t>년도 성도님들의 가정과 사업위에 우리 주님의 크신 능력과 축복이 임하시길 소망하고 기도합니다</a:t>
            </a:r>
            <a:r>
              <a:rPr lang="en-US" altLang="ko-KR" sz="1600" b="1" dirty="0"/>
              <a:t>. </a:t>
            </a:r>
          </a:p>
          <a:p>
            <a:pPr marL="0" indent="0">
              <a:buNone/>
            </a:pPr>
            <a:r>
              <a:rPr lang="ko-KR" altLang="en-US" sz="1600" b="1" dirty="0"/>
              <a:t>러시아 </a:t>
            </a:r>
            <a:r>
              <a:rPr lang="ko-KR" altLang="en-US" sz="1600" b="1" dirty="0" err="1"/>
              <a:t>사라토프</a:t>
            </a:r>
            <a:r>
              <a:rPr lang="ko-KR" altLang="en-US" sz="1600" b="1" dirty="0"/>
              <a:t> 서 영만</a:t>
            </a:r>
            <a:r>
              <a:rPr lang="en-US" altLang="ko-KR" sz="1600" b="1" dirty="0"/>
              <a:t>,</a:t>
            </a:r>
            <a:r>
              <a:rPr lang="ko-KR" altLang="en-US" sz="1600" b="1" dirty="0"/>
              <a:t> 빈 </a:t>
            </a:r>
            <a:r>
              <a:rPr lang="ko-KR" altLang="en-US" sz="1600" b="1" dirty="0" err="1"/>
              <a:t>일숙</a:t>
            </a:r>
            <a:r>
              <a:rPr lang="en-US" altLang="ko-KR" sz="1600" b="1" dirty="0"/>
              <a:t>,</a:t>
            </a:r>
            <a:r>
              <a:rPr lang="ko-KR" altLang="en-US" sz="1600" b="1" dirty="0"/>
              <a:t>  서 진수</a:t>
            </a:r>
            <a:r>
              <a:rPr lang="en-US" altLang="ko-KR" sz="1600" b="1" dirty="0"/>
              <a:t>. </a:t>
            </a:r>
            <a:r>
              <a:rPr lang="ko-KR" altLang="en-US" sz="1600" b="1" dirty="0"/>
              <a:t>서 진우</a:t>
            </a:r>
            <a:r>
              <a:rPr lang="en-US" altLang="ko-KR" sz="1600" b="1" dirty="0"/>
              <a:t>. </a:t>
            </a:r>
            <a:r>
              <a:rPr lang="ko-KR" altLang="en-US" sz="1600" b="1" dirty="0"/>
              <a:t>서 진현</a:t>
            </a:r>
            <a:r>
              <a:rPr lang="en-US" altLang="ko-KR" sz="1600" b="1" dirty="0"/>
              <a:t>.</a:t>
            </a:r>
            <a:r>
              <a:rPr lang="ko-KR" altLang="en-US" sz="1600" b="1" dirty="0"/>
              <a:t> 서 한나  선교사 가정  올림</a:t>
            </a:r>
          </a:p>
          <a:p>
            <a:pPr marL="0" indent="0">
              <a:buNone/>
            </a:pPr>
            <a:endParaRPr lang="ko-KR" altLang="en-US" dirty="0"/>
          </a:p>
        </p:txBody>
      </p:sp>
    </p:spTree>
    <p:extLst>
      <p:ext uri="{BB962C8B-B14F-4D97-AF65-F5344CB8AC3E}">
        <p14:creationId xmlns:p14="http://schemas.microsoft.com/office/powerpoint/2010/main" val="1356433682"/>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11699</TotalTime>
  <Words>345</Words>
  <Application>Microsoft Office PowerPoint</Application>
  <PresentationFormat>와이드스크린</PresentationFormat>
  <Paragraphs>32</Paragraphs>
  <Slides>3</Slides>
  <Notes>0</Notes>
  <HiddenSlides>0</HiddenSlides>
  <MMClips>0</MMClips>
  <ScaleCrop>false</ScaleCrop>
  <HeadingPairs>
    <vt:vector size="6" baseType="variant">
      <vt:variant>
        <vt:lpstr>사용한 글꼴</vt:lpstr>
      </vt:variant>
      <vt:variant>
        <vt:i4>4</vt:i4>
      </vt:variant>
      <vt:variant>
        <vt:lpstr>테마</vt:lpstr>
      </vt:variant>
      <vt:variant>
        <vt:i4>1</vt:i4>
      </vt:variant>
      <vt:variant>
        <vt:lpstr>슬라이드 제목</vt:lpstr>
      </vt:variant>
      <vt:variant>
        <vt:i4>3</vt:i4>
      </vt:variant>
    </vt:vector>
  </HeadingPairs>
  <TitlesOfParts>
    <vt:vector size="8" baseType="lpstr">
      <vt:lpstr>Malgun Gothic</vt:lpstr>
      <vt:lpstr>Malgun Gothic</vt:lpstr>
      <vt:lpstr>Arial</vt:lpstr>
      <vt:lpstr>Arial Black</vt:lpstr>
      <vt:lpstr>Office 테마</vt:lpstr>
      <vt:lpstr>          너는 두려워 말라 내가 너를 구속하였고 내가 너를 지명하여 불렀나니 너는 내것이라. (이사야  43:1 )  서영만 선교사는 한국에서의 치료를 마치고 무사히 선교지로 귀임하여 주어진 사명을 감당코자 합니다.  선교지에 도착 하자 마자 한글학교 역사 캠프를 무사히 마쳤습니다. 고려인 학생들로만 이루어진 캠프였으며 이들은 또한 저희들의 전도 대상자 입니다.  한글학교를 통해서 복음전도의 도구로 쓰임 받기를 소망하며 기도하고 있습니다.  캠프가 끝나고 성도님들과 볼고그라드 도시에서 하는 세미나에 참석 해서 많은 은혜를 받고 왔습니다. 받은 은혜가 식지 않고 믿음이 계속해서  자라날수 있기를 소망합니다.                                                                                                        </vt:lpstr>
      <vt:lpstr>PowerPoint 프레젠테이션</vt:lpstr>
      <vt:lpstr>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Ен Ман Со</dc:creator>
  <cp:lastModifiedBy>Ен Ман Со</cp:lastModifiedBy>
  <cp:revision>143</cp:revision>
  <dcterms:created xsi:type="dcterms:W3CDTF">2020-07-02T07:58:51Z</dcterms:created>
  <dcterms:modified xsi:type="dcterms:W3CDTF">2023-09-26T18:37:32Z</dcterms:modified>
</cp:coreProperties>
</file>